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FF00"/>
    <a:srgbClr val="0000CC"/>
    <a:srgbClr val="99FF99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D81-08C2-4ED9-85C1-359805397C76}" type="datetimeFigureOut">
              <a:rPr lang="pt-PT" smtClean="0"/>
              <a:pPr/>
              <a:t>04-04-2016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3F5A-5C0D-43E2-BE9F-BDA70EEC4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D81-08C2-4ED9-85C1-359805397C76}" type="datetimeFigureOut">
              <a:rPr lang="pt-PT" smtClean="0"/>
              <a:pPr/>
              <a:t>04-04-2016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3F5A-5C0D-43E2-BE9F-BDA70EEC4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D81-08C2-4ED9-85C1-359805397C76}" type="datetimeFigureOut">
              <a:rPr lang="pt-PT" smtClean="0"/>
              <a:pPr/>
              <a:t>04-04-2016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3F5A-5C0D-43E2-BE9F-BDA70EEC4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D81-08C2-4ED9-85C1-359805397C76}" type="datetimeFigureOut">
              <a:rPr lang="pt-PT" smtClean="0"/>
              <a:pPr/>
              <a:t>04-04-2016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3F5A-5C0D-43E2-BE9F-BDA70EEC4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D81-08C2-4ED9-85C1-359805397C76}" type="datetimeFigureOut">
              <a:rPr lang="pt-PT" smtClean="0"/>
              <a:pPr/>
              <a:t>04-04-2016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3F5A-5C0D-43E2-BE9F-BDA70EEC4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D81-08C2-4ED9-85C1-359805397C76}" type="datetimeFigureOut">
              <a:rPr lang="pt-PT" smtClean="0"/>
              <a:pPr/>
              <a:t>04-04-2016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3F5A-5C0D-43E2-BE9F-BDA70EEC4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D81-08C2-4ED9-85C1-359805397C76}" type="datetimeFigureOut">
              <a:rPr lang="pt-PT" smtClean="0"/>
              <a:pPr/>
              <a:t>04-04-2016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3F5A-5C0D-43E2-BE9F-BDA70EEC4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D81-08C2-4ED9-85C1-359805397C76}" type="datetimeFigureOut">
              <a:rPr lang="pt-PT" smtClean="0"/>
              <a:pPr/>
              <a:t>04-04-2016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3F5A-5C0D-43E2-BE9F-BDA70EEC4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D81-08C2-4ED9-85C1-359805397C76}" type="datetimeFigureOut">
              <a:rPr lang="pt-PT" smtClean="0"/>
              <a:pPr/>
              <a:t>04-04-2016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3F5A-5C0D-43E2-BE9F-BDA70EEC4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D81-08C2-4ED9-85C1-359805397C76}" type="datetimeFigureOut">
              <a:rPr lang="pt-PT" smtClean="0"/>
              <a:pPr/>
              <a:t>04-04-2016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3F5A-5C0D-43E2-BE9F-BDA70EEC4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D81-08C2-4ED9-85C1-359805397C76}" type="datetimeFigureOut">
              <a:rPr lang="pt-PT" smtClean="0"/>
              <a:pPr/>
              <a:t>04-04-2016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3F5A-5C0D-43E2-BE9F-BDA70EEC4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8BD81-08C2-4ED9-85C1-359805397C76}" type="datetimeFigureOut">
              <a:rPr lang="pt-PT" smtClean="0"/>
              <a:pPr/>
              <a:t>04-04-2016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D3F5A-5C0D-43E2-BE9F-BDA70EEC4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image" Target="../media/image11.jpeg"/><Relationship Id="rId26" Type="http://schemas.openxmlformats.org/officeDocument/2006/relationships/image" Target="../media/image15.png"/><Relationship Id="rId3" Type="http://schemas.openxmlformats.org/officeDocument/2006/relationships/image" Target="../media/image3.jpeg"/><Relationship Id="rId21" Type="http://schemas.openxmlformats.org/officeDocument/2006/relationships/slide" Target="slide12.xml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2" Type="http://schemas.openxmlformats.org/officeDocument/2006/relationships/slide" Target="slide4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image" Target="../media/image14.png"/><Relationship Id="rId5" Type="http://schemas.openxmlformats.org/officeDocument/2006/relationships/image" Target="../media/image4.jpeg"/><Relationship Id="rId15" Type="http://schemas.openxmlformats.org/officeDocument/2006/relationships/slide" Target="slide9.xml"/><Relationship Id="rId23" Type="http://schemas.openxmlformats.org/officeDocument/2006/relationships/slide" Target="slide13.xml"/><Relationship Id="rId10" Type="http://schemas.openxmlformats.org/officeDocument/2006/relationships/image" Target="../media/image7.png"/><Relationship Id="rId19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image" Target="../media/image6.jpeg"/><Relationship Id="rId14" Type="http://schemas.openxmlformats.org/officeDocument/2006/relationships/image" Target="../media/image9.png"/><Relationship Id="rId22" Type="http://schemas.openxmlformats.org/officeDocument/2006/relationships/image" Target="../media/image13.gif"/><Relationship Id="rId27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79512" y="44624"/>
            <a:ext cx="864096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oadway" pitchFamily="82" charset="0"/>
              </a:rPr>
              <a:t>HANGMAN</a:t>
            </a:r>
            <a:endParaRPr lang="pt-PT" sz="1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oadway" pitchFamily="82" charset="0"/>
            </a:endParaRPr>
          </a:p>
        </p:txBody>
      </p:sp>
      <p:pic>
        <p:nvPicPr>
          <p:cNvPr id="8" name="Imagem 31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2060848"/>
            <a:ext cx="4536504" cy="4536504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9" name="Rectângulo 8"/>
          <p:cNvSpPr/>
          <p:nvPr/>
        </p:nvSpPr>
        <p:spPr>
          <a:xfrm>
            <a:off x="5292080" y="1916832"/>
            <a:ext cx="33123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oadway" pitchFamily="82" charset="0"/>
              </a:rPr>
              <a:t>with</a:t>
            </a:r>
            <a:r>
              <a:rPr lang="pt-PT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oadway" pitchFamily="82" charset="0"/>
              </a:rPr>
              <a:t> </a:t>
            </a:r>
            <a:r>
              <a:rPr lang="pt-PT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oadway" pitchFamily="82" charset="0"/>
              </a:rPr>
              <a:t>the</a:t>
            </a:r>
            <a:endParaRPr lang="pt-PT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oadway" pitchFamily="82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5004048" y="3947572"/>
            <a:ext cx="38884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9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latin typeface="Broadway" pitchFamily="82" charset="0"/>
              </a:rPr>
              <a:t>PAST</a:t>
            </a:r>
            <a:endParaRPr lang="pt-PT" sz="8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latin typeface="Broadway" pitchFamily="82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3528392" y="5099700"/>
            <a:ext cx="56521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9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latin typeface="Broadway" pitchFamily="82" charset="0"/>
              </a:rPr>
              <a:t>SIMPLE</a:t>
            </a:r>
            <a:endParaRPr lang="pt-PT" sz="8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latin typeface="Broadway" pitchFamily="82" charset="0"/>
            </a:endParaRPr>
          </a:p>
        </p:txBody>
      </p:sp>
      <p:pic>
        <p:nvPicPr>
          <p:cNvPr id="12" name="Imagem 11" descr="end-clip-art-70599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772816"/>
            <a:ext cx="1556792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>
            <a:hlinkClick r:id="rId2" action="ppaction://hlinksldjump"/>
          </p:cNvPr>
          <p:cNvSpPr/>
          <p:nvPr/>
        </p:nvSpPr>
        <p:spPr>
          <a:xfrm>
            <a:off x="25152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A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04360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B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7" name="Rectângulo arredondado 6">
            <a:hlinkClick r:id="rId2" action="ppaction://hlinksldjump"/>
          </p:cNvPr>
          <p:cNvSpPr/>
          <p:nvPr/>
        </p:nvSpPr>
        <p:spPr>
          <a:xfrm>
            <a:off x="183569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C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8" name="Rectângulo arredondado 7">
            <a:hlinkClick r:id="rId2" action="ppaction://hlinksldjump"/>
          </p:cNvPr>
          <p:cNvSpPr/>
          <p:nvPr/>
        </p:nvSpPr>
        <p:spPr>
          <a:xfrm>
            <a:off x="262778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D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9" name="Rectângulo arredondado 8">
            <a:hlinkClick r:id="rId2" action="ppaction://hlinksldjump"/>
          </p:cNvPr>
          <p:cNvSpPr/>
          <p:nvPr/>
        </p:nvSpPr>
        <p:spPr>
          <a:xfrm>
            <a:off x="341987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E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0" name="Rectângulo arredondado 9">
            <a:hlinkClick r:id="rId2" action="ppaction://hlinksldjump"/>
          </p:cNvPr>
          <p:cNvSpPr/>
          <p:nvPr/>
        </p:nvSpPr>
        <p:spPr>
          <a:xfrm>
            <a:off x="421196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F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1" name="Rectângulo arredondado 10"/>
          <p:cNvSpPr/>
          <p:nvPr/>
        </p:nvSpPr>
        <p:spPr>
          <a:xfrm>
            <a:off x="500404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G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2" name="Rectângulo arredondado 11"/>
          <p:cNvSpPr/>
          <p:nvPr/>
        </p:nvSpPr>
        <p:spPr>
          <a:xfrm>
            <a:off x="579613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H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3" name="Rectângulo arredondado 12">
            <a:hlinkClick r:id="rId2" action="ppaction://hlinksldjump"/>
          </p:cNvPr>
          <p:cNvSpPr/>
          <p:nvPr/>
        </p:nvSpPr>
        <p:spPr>
          <a:xfrm>
            <a:off x="658822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I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Rectângulo arredondado 13">
            <a:hlinkClick r:id="rId2" action="ppaction://hlinksldjump"/>
          </p:cNvPr>
          <p:cNvSpPr/>
          <p:nvPr/>
        </p:nvSpPr>
        <p:spPr>
          <a:xfrm>
            <a:off x="738031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J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5" name="Rectângulo arredondado 14">
            <a:hlinkClick r:id="rId2" action="ppaction://hlinksldjump"/>
          </p:cNvPr>
          <p:cNvSpPr/>
          <p:nvPr/>
        </p:nvSpPr>
        <p:spPr>
          <a:xfrm>
            <a:off x="817240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K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6" name="Rectângulo arredondado 15">
            <a:hlinkClick r:id="rId2" action="ppaction://hlinksldjump"/>
          </p:cNvPr>
          <p:cNvSpPr/>
          <p:nvPr/>
        </p:nvSpPr>
        <p:spPr>
          <a:xfrm>
            <a:off x="25152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L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ângulo arredondado 16">
            <a:hlinkClick r:id="rId2" action="ppaction://hlinksldjump"/>
          </p:cNvPr>
          <p:cNvSpPr/>
          <p:nvPr/>
        </p:nvSpPr>
        <p:spPr>
          <a:xfrm>
            <a:off x="104360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M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8" name="Rectângulo arredondado 17">
            <a:hlinkClick r:id="rId2" action="ppaction://hlinksldjump"/>
          </p:cNvPr>
          <p:cNvSpPr/>
          <p:nvPr/>
        </p:nvSpPr>
        <p:spPr>
          <a:xfrm>
            <a:off x="183569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N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9" name="Rectângulo arredondado 18"/>
          <p:cNvSpPr/>
          <p:nvPr/>
        </p:nvSpPr>
        <p:spPr>
          <a:xfrm>
            <a:off x="262778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O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0" name="Rectângulo arredondado 19">
            <a:hlinkClick r:id="rId2" action="ppaction://hlinksldjump"/>
          </p:cNvPr>
          <p:cNvSpPr/>
          <p:nvPr/>
        </p:nvSpPr>
        <p:spPr>
          <a:xfrm>
            <a:off x="341987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P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1" name="Rectângulo arredondado 20">
            <a:hlinkClick r:id="rId2" action="ppaction://hlinksldjump"/>
          </p:cNvPr>
          <p:cNvSpPr/>
          <p:nvPr/>
        </p:nvSpPr>
        <p:spPr>
          <a:xfrm>
            <a:off x="421196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R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2" name="Rectângulo arredondado 21">
            <a:hlinkClick r:id="rId2" action="ppaction://hlinksldjump"/>
          </p:cNvPr>
          <p:cNvSpPr/>
          <p:nvPr/>
        </p:nvSpPr>
        <p:spPr>
          <a:xfrm>
            <a:off x="500404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S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3" name="Rectângulo arredondado 22"/>
          <p:cNvSpPr/>
          <p:nvPr/>
        </p:nvSpPr>
        <p:spPr>
          <a:xfrm>
            <a:off x="579613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T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4" name="Rectângulo arredondado 23"/>
          <p:cNvSpPr/>
          <p:nvPr/>
        </p:nvSpPr>
        <p:spPr>
          <a:xfrm>
            <a:off x="658822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  <a:latin typeface="Cooper Black" pitchFamily="18" charset="0"/>
              </a:rPr>
              <a:t>U</a:t>
            </a:r>
          </a:p>
        </p:txBody>
      </p:sp>
      <p:sp>
        <p:nvSpPr>
          <p:cNvPr id="25" name="Rectângulo arredondado 24">
            <a:hlinkClick r:id="rId2" action="ppaction://hlinksldjump"/>
          </p:cNvPr>
          <p:cNvSpPr/>
          <p:nvPr/>
        </p:nvSpPr>
        <p:spPr>
          <a:xfrm>
            <a:off x="738031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W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6" name="Rectângulo arredondado 25">
            <a:hlinkClick r:id="rId2" action="ppaction://hlinksldjump"/>
          </p:cNvPr>
          <p:cNvSpPr/>
          <p:nvPr/>
        </p:nvSpPr>
        <p:spPr>
          <a:xfrm>
            <a:off x="817240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Y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9" name="Rectângulo 28"/>
          <p:cNvSpPr/>
          <p:nvPr/>
        </p:nvSpPr>
        <p:spPr>
          <a:xfrm>
            <a:off x="323528" y="1268760"/>
            <a:ext cx="4536504" cy="432048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My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uncle</a:t>
            </a:r>
            <a:endParaRPr lang="pt-PT" sz="4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pt-PT" sz="4400" b="1" dirty="0" smtClean="0">
                <a:solidFill>
                  <a:schemeClr val="tx1"/>
                </a:solidFill>
                <a:latin typeface="Candara" pitchFamily="34" charset="0"/>
              </a:rPr>
              <a:t>…………………</a:t>
            </a:r>
          </a:p>
          <a:p>
            <a:pPr algn="ctr"/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his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Christmas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gifts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at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weekend.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5076056" y="1340768"/>
            <a:ext cx="3888432" cy="417646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Imagem 31" descr="accident-clipart-1.jpg"/>
          <p:cNvPicPr>
            <a:picLocks noChangeAspect="1"/>
          </p:cNvPicPr>
          <p:nvPr/>
        </p:nvPicPr>
        <p:blipFill>
          <a:blip r:embed="rId3" cstate="print"/>
          <a:srcRect r="3075" b="10270"/>
          <a:stretch>
            <a:fillRect/>
          </a:stretch>
        </p:blipFill>
        <p:spPr>
          <a:xfrm>
            <a:off x="5262198" y="1697933"/>
            <a:ext cx="3486266" cy="3459259"/>
          </a:xfrm>
          <a:prstGeom prst="rect">
            <a:avLst/>
          </a:prstGeom>
        </p:spPr>
      </p:pic>
      <p:sp>
        <p:nvSpPr>
          <p:cNvPr id="33" name="Rectângulo 32"/>
          <p:cNvSpPr/>
          <p:nvPr/>
        </p:nvSpPr>
        <p:spPr>
          <a:xfrm>
            <a:off x="558794" y="213285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B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1782930" y="213285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U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7" name="Rectângulo 36"/>
          <p:cNvSpPr/>
          <p:nvPr/>
        </p:nvSpPr>
        <p:spPr>
          <a:xfrm>
            <a:off x="2431002" y="213285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G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1134858" y="213285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O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4" name="Rectângulo 33"/>
          <p:cNvSpPr/>
          <p:nvPr/>
        </p:nvSpPr>
        <p:spPr>
          <a:xfrm>
            <a:off x="3079074" y="213285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H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5" name="Rectângulo 34"/>
          <p:cNvSpPr/>
          <p:nvPr/>
        </p:nvSpPr>
        <p:spPr>
          <a:xfrm>
            <a:off x="3707904" y="213285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T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1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>
            <a:hlinkClick r:id="rId2" action="ppaction://hlinksldjump"/>
          </p:cNvPr>
          <p:cNvSpPr/>
          <p:nvPr/>
        </p:nvSpPr>
        <p:spPr>
          <a:xfrm>
            <a:off x="25152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A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6" name="Rectângulo arredondado 5">
            <a:hlinkClick r:id="rId2" action="ppaction://hlinksldjump"/>
          </p:cNvPr>
          <p:cNvSpPr/>
          <p:nvPr/>
        </p:nvSpPr>
        <p:spPr>
          <a:xfrm>
            <a:off x="104360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B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7" name="Rectângulo arredondado 6">
            <a:hlinkClick r:id="rId2" action="ppaction://hlinksldjump"/>
          </p:cNvPr>
          <p:cNvSpPr/>
          <p:nvPr/>
        </p:nvSpPr>
        <p:spPr>
          <a:xfrm>
            <a:off x="183569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C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8" name="Rectângulo arredondado 7">
            <a:hlinkClick r:id="rId2" action="ppaction://hlinksldjump"/>
          </p:cNvPr>
          <p:cNvSpPr/>
          <p:nvPr/>
        </p:nvSpPr>
        <p:spPr>
          <a:xfrm>
            <a:off x="262778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D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9" name="Rectângulo arredondado 8"/>
          <p:cNvSpPr/>
          <p:nvPr/>
        </p:nvSpPr>
        <p:spPr>
          <a:xfrm>
            <a:off x="341987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E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0" name="Rectângulo arredondado 9"/>
          <p:cNvSpPr/>
          <p:nvPr/>
        </p:nvSpPr>
        <p:spPr>
          <a:xfrm>
            <a:off x="421196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F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1" name="Rectângulo arredondado 10">
            <a:hlinkClick r:id="rId2" action="ppaction://hlinksldjump"/>
          </p:cNvPr>
          <p:cNvSpPr/>
          <p:nvPr/>
        </p:nvSpPr>
        <p:spPr>
          <a:xfrm>
            <a:off x="500404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G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2" name="Rectângulo arredondado 11">
            <a:hlinkClick r:id="rId2" action="ppaction://hlinksldjump"/>
          </p:cNvPr>
          <p:cNvSpPr/>
          <p:nvPr/>
        </p:nvSpPr>
        <p:spPr>
          <a:xfrm>
            <a:off x="579613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H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3" name="Rectângulo arredondado 12">
            <a:hlinkClick r:id="rId2" action="ppaction://hlinksldjump"/>
          </p:cNvPr>
          <p:cNvSpPr/>
          <p:nvPr/>
        </p:nvSpPr>
        <p:spPr>
          <a:xfrm>
            <a:off x="658822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I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Rectângulo arredondado 13">
            <a:hlinkClick r:id="rId2" action="ppaction://hlinksldjump"/>
          </p:cNvPr>
          <p:cNvSpPr/>
          <p:nvPr/>
        </p:nvSpPr>
        <p:spPr>
          <a:xfrm>
            <a:off x="738031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J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5" name="Rectângulo arredondado 14">
            <a:hlinkClick r:id="rId2" action="ppaction://hlinksldjump"/>
          </p:cNvPr>
          <p:cNvSpPr/>
          <p:nvPr/>
        </p:nvSpPr>
        <p:spPr>
          <a:xfrm>
            <a:off x="817240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K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25152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L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ângulo arredondado 16">
            <a:hlinkClick r:id="rId2" action="ppaction://hlinksldjump"/>
          </p:cNvPr>
          <p:cNvSpPr/>
          <p:nvPr/>
        </p:nvSpPr>
        <p:spPr>
          <a:xfrm>
            <a:off x="104360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M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8" name="Rectângulo arredondado 17">
            <a:hlinkClick r:id="rId2" action="ppaction://hlinksldjump"/>
          </p:cNvPr>
          <p:cNvSpPr/>
          <p:nvPr/>
        </p:nvSpPr>
        <p:spPr>
          <a:xfrm>
            <a:off x="183569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N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9" name="Rectângulo arredondado 18">
            <a:hlinkClick r:id="rId2" action="ppaction://hlinksldjump"/>
          </p:cNvPr>
          <p:cNvSpPr/>
          <p:nvPr/>
        </p:nvSpPr>
        <p:spPr>
          <a:xfrm>
            <a:off x="262778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O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0" name="Rectângulo arredondado 19">
            <a:hlinkClick r:id="rId2" action="ppaction://hlinksldjump"/>
          </p:cNvPr>
          <p:cNvSpPr/>
          <p:nvPr/>
        </p:nvSpPr>
        <p:spPr>
          <a:xfrm>
            <a:off x="341987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P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1" name="Rectângulo arredondado 20">
            <a:hlinkClick r:id="rId2" action="ppaction://hlinksldjump"/>
          </p:cNvPr>
          <p:cNvSpPr/>
          <p:nvPr/>
        </p:nvSpPr>
        <p:spPr>
          <a:xfrm>
            <a:off x="421196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R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2" name="Rectângulo arredondado 21">
            <a:hlinkClick r:id="rId2" action="ppaction://hlinksldjump"/>
          </p:cNvPr>
          <p:cNvSpPr/>
          <p:nvPr/>
        </p:nvSpPr>
        <p:spPr>
          <a:xfrm>
            <a:off x="500404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S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3" name="Rectângulo arredondado 22"/>
          <p:cNvSpPr/>
          <p:nvPr/>
        </p:nvSpPr>
        <p:spPr>
          <a:xfrm>
            <a:off x="579613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T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4" name="Rectângulo arredondado 23">
            <a:hlinkClick r:id="rId2" action="ppaction://hlinksldjump"/>
          </p:cNvPr>
          <p:cNvSpPr/>
          <p:nvPr/>
        </p:nvSpPr>
        <p:spPr>
          <a:xfrm>
            <a:off x="658822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  <a:latin typeface="Cooper Black" pitchFamily="18" charset="0"/>
              </a:rPr>
              <a:t>U</a:t>
            </a:r>
          </a:p>
        </p:txBody>
      </p:sp>
      <p:sp>
        <p:nvSpPr>
          <p:cNvPr id="25" name="Rectângulo arredondado 24">
            <a:hlinkClick r:id="rId2" action="ppaction://hlinksldjump"/>
          </p:cNvPr>
          <p:cNvSpPr/>
          <p:nvPr/>
        </p:nvSpPr>
        <p:spPr>
          <a:xfrm>
            <a:off x="738031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W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6" name="Rectângulo arredondado 25">
            <a:hlinkClick r:id="rId2" action="ppaction://hlinksldjump"/>
          </p:cNvPr>
          <p:cNvSpPr/>
          <p:nvPr/>
        </p:nvSpPr>
        <p:spPr>
          <a:xfrm>
            <a:off x="817240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Y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9" name="Rectângulo 28"/>
          <p:cNvSpPr/>
          <p:nvPr/>
        </p:nvSpPr>
        <p:spPr>
          <a:xfrm>
            <a:off x="323528" y="1268760"/>
            <a:ext cx="4536504" cy="432048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Samuel</a:t>
            </a:r>
          </a:p>
          <a:p>
            <a:pPr algn="ctr"/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pt-PT" sz="4400" b="1" dirty="0" smtClean="0">
                <a:solidFill>
                  <a:schemeClr val="tx1"/>
                </a:solidFill>
                <a:latin typeface="Candara" pitchFamily="34" charset="0"/>
              </a:rPr>
              <a:t>…………………</a:t>
            </a:r>
          </a:p>
          <a:p>
            <a:pPr algn="ctr"/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school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at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one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yesterday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5076056" y="1340768"/>
            <a:ext cx="3888432" cy="417646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Imagem 31" descr="accident-clipar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484784"/>
            <a:ext cx="2304256" cy="3911877"/>
          </a:xfrm>
          <a:prstGeom prst="rect">
            <a:avLst/>
          </a:prstGeom>
        </p:spPr>
      </p:pic>
      <p:sp>
        <p:nvSpPr>
          <p:cNvPr id="33" name="Rectângulo 32"/>
          <p:cNvSpPr/>
          <p:nvPr/>
        </p:nvSpPr>
        <p:spPr>
          <a:xfrm>
            <a:off x="3295098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T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1907704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E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7" name="Rectângulo 36"/>
          <p:cNvSpPr/>
          <p:nvPr/>
        </p:nvSpPr>
        <p:spPr>
          <a:xfrm>
            <a:off x="2627784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F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1187624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L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25152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A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6" name="Rectângulo arredondado 5">
            <a:hlinkClick r:id="rId2" action="ppaction://hlinksldjump"/>
          </p:cNvPr>
          <p:cNvSpPr/>
          <p:nvPr/>
        </p:nvSpPr>
        <p:spPr>
          <a:xfrm>
            <a:off x="104360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B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7" name="Rectângulo arredondado 6">
            <a:hlinkClick r:id="rId2" action="ppaction://hlinksldjump"/>
          </p:cNvPr>
          <p:cNvSpPr/>
          <p:nvPr/>
        </p:nvSpPr>
        <p:spPr>
          <a:xfrm>
            <a:off x="183569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C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262778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D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9" name="Rectângulo arredondado 8">
            <a:hlinkClick r:id="rId2" action="ppaction://hlinksldjump"/>
          </p:cNvPr>
          <p:cNvSpPr/>
          <p:nvPr/>
        </p:nvSpPr>
        <p:spPr>
          <a:xfrm>
            <a:off x="341987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E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0" name="Rectângulo arredondado 9">
            <a:hlinkClick r:id="rId2" action="ppaction://hlinksldjump"/>
          </p:cNvPr>
          <p:cNvSpPr/>
          <p:nvPr/>
        </p:nvSpPr>
        <p:spPr>
          <a:xfrm>
            <a:off x="421196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F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1" name="Rectângulo arredondado 10">
            <a:hlinkClick r:id="rId2" action="ppaction://hlinksldjump"/>
          </p:cNvPr>
          <p:cNvSpPr/>
          <p:nvPr/>
        </p:nvSpPr>
        <p:spPr>
          <a:xfrm>
            <a:off x="500404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G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2" name="Rectângulo arredondado 11">
            <a:hlinkClick r:id="rId2" action="ppaction://hlinksldjump"/>
          </p:cNvPr>
          <p:cNvSpPr/>
          <p:nvPr/>
        </p:nvSpPr>
        <p:spPr>
          <a:xfrm>
            <a:off x="579613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H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3" name="Rectângulo arredondado 12">
            <a:hlinkClick r:id="rId2" action="ppaction://hlinksldjump"/>
          </p:cNvPr>
          <p:cNvSpPr/>
          <p:nvPr/>
        </p:nvSpPr>
        <p:spPr>
          <a:xfrm>
            <a:off x="658822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I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Rectângulo arredondado 13">
            <a:hlinkClick r:id="rId2" action="ppaction://hlinksldjump"/>
          </p:cNvPr>
          <p:cNvSpPr/>
          <p:nvPr/>
        </p:nvSpPr>
        <p:spPr>
          <a:xfrm>
            <a:off x="738031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J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817240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K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6" name="Rectângulo arredondado 15">
            <a:hlinkClick r:id="rId2" action="ppaction://hlinksldjump"/>
          </p:cNvPr>
          <p:cNvSpPr/>
          <p:nvPr/>
        </p:nvSpPr>
        <p:spPr>
          <a:xfrm>
            <a:off x="25152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L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ângulo arredondado 16">
            <a:hlinkClick r:id="rId2" action="ppaction://hlinksldjump"/>
          </p:cNvPr>
          <p:cNvSpPr/>
          <p:nvPr/>
        </p:nvSpPr>
        <p:spPr>
          <a:xfrm>
            <a:off x="104360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M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8" name="Rectângulo arredondado 17"/>
          <p:cNvSpPr/>
          <p:nvPr/>
        </p:nvSpPr>
        <p:spPr>
          <a:xfrm>
            <a:off x="183569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N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9" name="Rectângulo arredondado 18">
            <a:hlinkClick r:id="rId2" action="ppaction://hlinksldjump"/>
          </p:cNvPr>
          <p:cNvSpPr/>
          <p:nvPr/>
        </p:nvSpPr>
        <p:spPr>
          <a:xfrm>
            <a:off x="262778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O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0" name="Rectângulo arredondado 19">
            <a:hlinkClick r:id="rId2" action="ppaction://hlinksldjump"/>
          </p:cNvPr>
          <p:cNvSpPr/>
          <p:nvPr/>
        </p:nvSpPr>
        <p:spPr>
          <a:xfrm>
            <a:off x="341987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P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421196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R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2" name="Rectângulo arredondado 21">
            <a:hlinkClick r:id="rId2" action="ppaction://hlinksldjump"/>
          </p:cNvPr>
          <p:cNvSpPr/>
          <p:nvPr/>
        </p:nvSpPr>
        <p:spPr>
          <a:xfrm>
            <a:off x="500404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S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3" name="Rectângulo arredondado 22">
            <a:hlinkClick r:id="rId2" action="ppaction://hlinksldjump"/>
          </p:cNvPr>
          <p:cNvSpPr/>
          <p:nvPr/>
        </p:nvSpPr>
        <p:spPr>
          <a:xfrm>
            <a:off x="579613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T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4" name="Rectângulo arredondado 23">
            <a:hlinkClick r:id="rId2" action="ppaction://hlinksldjump"/>
          </p:cNvPr>
          <p:cNvSpPr/>
          <p:nvPr/>
        </p:nvSpPr>
        <p:spPr>
          <a:xfrm>
            <a:off x="658822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  <a:latin typeface="Cooper Black" pitchFamily="18" charset="0"/>
              </a:rPr>
              <a:t>U</a:t>
            </a:r>
          </a:p>
        </p:txBody>
      </p:sp>
      <p:sp>
        <p:nvSpPr>
          <p:cNvPr id="25" name="Rectângulo arredondado 24">
            <a:hlinkClick r:id="rId2" action="ppaction://hlinksldjump"/>
          </p:cNvPr>
          <p:cNvSpPr/>
          <p:nvPr/>
        </p:nvSpPr>
        <p:spPr>
          <a:xfrm>
            <a:off x="738031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W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6" name="Rectângulo arredondado 25">
            <a:hlinkClick r:id="rId2" action="ppaction://hlinksldjump"/>
          </p:cNvPr>
          <p:cNvSpPr/>
          <p:nvPr/>
        </p:nvSpPr>
        <p:spPr>
          <a:xfrm>
            <a:off x="817240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Y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9" name="Rectângulo 28"/>
          <p:cNvSpPr/>
          <p:nvPr/>
        </p:nvSpPr>
        <p:spPr>
          <a:xfrm>
            <a:off x="323528" y="1268760"/>
            <a:ext cx="4536504" cy="432048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They</a:t>
            </a:r>
            <a:endParaRPr lang="pt-PT" sz="4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pt-PT" sz="4400" b="1" dirty="0" smtClean="0">
                <a:solidFill>
                  <a:schemeClr val="tx1"/>
                </a:solidFill>
                <a:latin typeface="Candara" pitchFamily="34" charset="0"/>
              </a:rPr>
              <a:t>…………………</a:t>
            </a:r>
          </a:p>
          <a:p>
            <a:pPr algn="ctr"/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too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much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at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party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5076056" y="1340768"/>
            <a:ext cx="3888432" cy="417646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Imagem 31" descr="accident-clipar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628800"/>
            <a:ext cx="3456384" cy="3456384"/>
          </a:xfrm>
          <a:prstGeom prst="rect">
            <a:avLst/>
          </a:prstGeom>
        </p:spPr>
      </p:pic>
      <p:sp>
        <p:nvSpPr>
          <p:cNvPr id="33" name="Rectângulo 32"/>
          <p:cNvSpPr/>
          <p:nvPr/>
        </p:nvSpPr>
        <p:spPr>
          <a:xfrm>
            <a:off x="702810" y="2485345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D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4" name="Rectângulo 33"/>
          <p:cNvSpPr/>
          <p:nvPr/>
        </p:nvSpPr>
        <p:spPr>
          <a:xfrm>
            <a:off x="1422890" y="2485345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R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5" name="Rectângulo 34"/>
          <p:cNvSpPr/>
          <p:nvPr/>
        </p:nvSpPr>
        <p:spPr>
          <a:xfrm>
            <a:off x="2142970" y="2485345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A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3635896" y="2485345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K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7" name="Rectângulo 36"/>
          <p:cNvSpPr/>
          <p:nvPr/>
        </p:nvSpPr>
        <p:spPr>
          <a:xfrm>
            <a:off x="2863050" y="2485345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N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>
            <a:hlinkClick r:id="rId2" action="ppaction://hlinksldjump"/>
          </p:cNvPr>
          <p:cNvSpPr/>
          <p:nvPr/>
        </p:nvSpPr>
        <p:spPr>
          <a:xfrm>
            <a:off x="25152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A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6" name="Rectângulo arredondado 5">
            <a:hlinkClick r:id="rId2" action="ppaction://hlinksldjump"/>
          </p:cNvPr>
          <p:cNvSpPr/>
          <p:nvPr/>
        </p:nvSpPr>
        <p:spPr>
          <a:xfrm>
            <a:off x="104360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B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7" name="Rectângulo arredondado 6">
            <a:hlinkClick r:id="rId2" action="ppaction://hlinksldjump"/>
          </p:cNvPr>
          <p:cNvSpPr/>
          <p:nvPr/>
        </p:nvSpPr>
        <p:spPr>
          <a:xfrm>
            <a:off x="183569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C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262778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D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9" name="Rectângulo arredondado 8">
            <a:hlinkClick r:id="rId2" action="ppaction://hlinksldjump"/>
          </p:cNvPr>
          <p:cNvSpPr/>
          <p:nvPr/>
        </p:nvSpPr>
        <p:spPr>
          <a:xfrm>
            <a:off x="341987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E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0" name="Rectângulo arredondado 9"/>
          <p:cNvSpPr/>
          <p:nvPr/>
        </p:nvSpPr>
        <p:spPr>
          <a:xfrm>
            <a:off x="421196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F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1" name="Rectângulo arredondado 10">
            <a:hlinkClick r:id="rId2" action="ppaction://hlinksldjump"/>
          </p:cNvPr>
          <p:cNvSpPr/>
          <p:nvPr/>
        </p:nvSpPr>
        <p:spPr>
          <a:xfrm>
            <a:off x="500404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G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2" name="Rectângulo arredondado 11">
            <a:hlinkClick r:id="rId2" action="ppaction://hlinksldjump"/>
          </p:cNvPr>
          <p:cNvSpPr/>
          <p:nvPr/>
        </p:nvSpPr>
        <p:spPr>
          <a:xfrm>
            <a:off x="579613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H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3" name="Rectângulo arredondado 12">
            <a:hlinkClick r:id="rId2" action="ppaction://hlinksldjump"/>
          </p:cNvPr>
          <p:cNvSpPr/>
          <p:nvPr/>
        </p:nvSpPr>
        <p:spPr>
          <a:xfrm>
            <a:off x="658822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I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Rectângulo arredondado 13">
            <a:hlinkClick r:id="rId2" action="ppaction://hlinksldjump"/>
          </p:cNvPr>
          <p:cNvSpPr/>
          <p:nvPr/>
        </p:nvSpPr>
        <p:spPr>
          <a:xfrm>
            <a:off x="738031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J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5" name="Rectângulo arredondado 14">
            <a:hlinkClick r:id="rId2" action="ppaction://hlinksldjump"/>
          </p:cNvPr>
          <p:cNvSpPr/>
          <p:nvPr/>
        </p:nvSpPr>
        <p:spPr>
          <a:xfrm>
            <a:off x="817240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K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6" name="Rectângulo arredondado 15">
            <a:hlinkClick r:id="rId2" action="ppaction://hlinksldjump"/>
          </p:cNvPr>
          <p:cNvSpPr/>
          <p:nvPr/>
        </p:nvSpPr>
        <p:spPr>
          <a:xfrm>
            <a:off x="25152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L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ângulo arredondado 16">
            <a:hlinkClick r:id="rId2" action="ppaction://hlinksldjump"/>
          </p:cNvPr>
          <p:cNvSpPr/>
          <p:nvPr/>
        </p:nvSpPr>
        <p:spPr>
          <a:xfrm>
            <a:off x="104360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M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8" name="Rectângulo arredondado 17"/>
          <p:cNvSpPr/>
          <p:nvPr/>
        </p:nvSpPr>
        <p:spPr>
          <a:xfrm>
            <a:off x="183569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N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9" name="Rectângulo arredondado 18"/>
          <p:cNvSpPr/>
          <p:nvPr/>
        </p:nvSpPr>
        <p:spPr>
          <a:xfrm>
            <a:off x="262778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O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0" name="Rectângulo arredondado 19">
            <a:hlinkClick r:id="rId2" action="ppaction://hlinksldjump"/>
          </p:cNvPr>
          <p:cNvSpPr/>
          <p:nvPr/>
        </p:nvSpPr>
        <p:spPr>
          <a:xfrm>
            <a:off x="341987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P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1" name="Rectângulo arredondado 20">
            <a:hlinkClick r:id="rId2" action="ppaction://hlinksldjump"/>
          </p:cNvPr>
          <p:cNvSpPr/>
          <p:nvPr/>
        </p:nvSpPr>
        <p:spPr>
          <a:xfrm>
            <a:off x="421196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R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2" name="Rectângulo arredondado 21">
            <a:hlinkClick r:id="rId2" action="ppaction://hlinksldjump"/>
          </p:cNvPr>
          <p:cNvSpPr/>
          <p:nvPr/>
        </p:nvSpPr>
        <p:spPr>
          <a:xfrm>
            <a:off x="500404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S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3" name="Rectângulo arredondado 22">
            <a:hlinkClick r:id="rId2" action="ppaction://hlinksldjump"/>
          </p:cNvPr>
          <p:cNvSpPr/>
          <p:nvPr/>
        </p:nvSpPr>
        <p:spPr>
          <a:xfrm>
            <a:off x="579613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T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4" name="Rectângulo arredondado 23"/>
          <p:cNvSpPr/>
          <p:nvPr/>
        </p:nvSpPr>
        <p:spPr>
          <a:xfrm>
            <a:off x="658822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  <a:latin typeface="Cooper Black" pitchFamily="18" charset="0"/>
              </a:rPr>
              <a:t>U</a:t>
            </a:r>
          </a:p>
        </p:txBody>
      </p:sp>
      <p:sp>
        <p:nvSpPr>
          <p:cNvPr id="25" name="Rectângulo arredondado 24">
            <a:hlinkClick r:id="rId2" action="ppaction://hlinksldjump"/>
          </p:cNvPr>
          <p:cNvSpPr/>
          <p:nvPr/>
        </p:nvSpPr>
        <p:spPr>
          <a:xfrm>
            <a:off x="738031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W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6" name="Rectângulo arredondado 25">
            <a:hlinkClick r:id="rId2" action="ppaction://hlinksldjump"/>
          </p:cNvPr>
          <p:cNvSpPr/>
          <p:nvPr/>
        </p:nvSpPr>
        <p:spPr>
          <a:xfrm>
            <a:off x="817240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Y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9" name="Rectângulo 28"/>
          <p:cNvSpPr/>
          <p:nvPr/>
        </p:nvSpPr>
        <p:spPr>
          <a:xfrm>
            <a:off x="323528" y="1268760"/>
            <a:ext cx="4536504" cy="432048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Tom</a:t>
            </a:r>
          </a:p>
          <a:p>
            <a:pPr algn="ctr"/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pt-PT" sz="4400" b="1" dirty="0" smtClean="0">
                <a:solidFill>
                  <a:schemeClr val="tx1"/>
                </a:solidFill>
                <a:latin typeface="Candara" pitchFamily="34" charset="0"/>
              </a:rPr>
              <a:t>…………………</a:t>
            </a:r>
          </a:p>
          <a:p>
            <a:pPr algn="ctr"/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a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chest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his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backyard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5076056" y="1340768"/>
            <a:ext cx="3888432" cy="417646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Imagem 31" descr="accident-clipart-1.jpg"/>
          <p:cNvPicPr>
            <a:picLocks noChangeAspect="1"/>
          </p:cNvPicPr>
          <p:nvPr/>
        </p:nvPicPr>
        <p:blipFill>
          <a:blip r:embed="rId3" cstate="print"/>
          <a:srcRect l="3245" t="4167" r="3245" b="20833"/>
          <a:stretch>
            <a:fillRect/>
          </a:stretch>
        </p:blipFill>
        <p:spPr>
          <a:xfrm>
            <a:off x="5436096" y="1654215"/>
            <a:ext cx="3240360" cy="3430969"/>
          </a:xfrm>
          <a:prstGeom prst="rect">
            <a:avLst/>
          </a:prstGeom>
        </p:spPr>
      </p:pic>
      <p:sp>
        <p:nvSpPr>
          <p:cNvPr id="33" name="Rectângulo 32"/>
          <p:cNvSpPr/>
          <p:nvPr/>
        </p:nvSpPr>
        <p:spPr>
          <a:xfrm>
            <a:off x="702810" y="2485345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F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4" name="Rectângulo 33"/>
          <p:cNvSpPr/>
          <p:nvPr/>
        </p:nvSpPr>
        <p:spPr>
          <a:xfrm>
            <a:off x="1403648" y="2485345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O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5" name="Rectângulo 34"/>
          <p:cNvSpPr/>
          <p:nvPr/>
        </p:nvSpPr>
        <p:spPr>
          <a:xfrm>
            <a:off x="2142970" y="2485345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U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3635896" y="2485345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D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7" name="Rectângulo 36"/>
          <p:cNvSpPr/>
          <p:nvPr/>
        </p:nvSpPr>
        <p:spPr>
          <a:xfrm>
            <a:off x="2863050" y="2485345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N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>
            <a:hlinkClick r:id="rId2" action="ppaction://hlinksldjump"/>
          </p:cNvPr>
          <p:cNvSpPr/>
          <p:nvPr/>
        </p:nvSpPr>
        <p:spPr>
          <a:xfrm>
            <a:off x="25152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A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6" name="Rectângulo arredondado 5">
            <a:hlinkClick r:id="rId2" action="ppaction://hlinksldjump"/>
          </p:cNvPr>
          <p:cNvSpPr/>
          <p:nvPr/>
        </p:nvSpPr>
        <p:spPr>
          <a:xfrm>
            <a:off x="104360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B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7" name="Rectângulo arredondado 6">
            <a:hlinkClick r:id="rId2" action="ppaction://hlinksldjump"/>
          </p:cNvPr>
          <p:cNvSpPr/>
          <p:nvPr/>
        </p:nvSpPr>
        <p:spPr>
          <a:xfrm>
            <a:off x="183569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C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8" name="Rectângulo arredondado 7">
            <a:hlinkClick r:id="rId2" action="ppaction://hlinksldjump"/>
          </p:cNvPr>
          <p:cNvSpPr/>
          <p:nvPr/>
        </p:nvSpPr>
        <p:spPr>
          <a:xfrm>
            <a:off x="262778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D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9" name="Rectângulo arredondado 8">
            <a:hlinkClick r:id="rId2" action="ppaction://hlinksldjump"/>
          </p:cNvPr>
          <p:cNvSpPr/>
          <p:nvPr/>
        </p:nvSpPr>
        <p:spPr>
          <a:xfrm>
            <a:off x="341987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E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0" name="Rectângulo arredondado 9">
            <a:hlinkClick r:id="rId2" action="ppaction://hlinksldjump"/>
          </p:cNvPr>
          <p:cNvSpPr/>
          <p:nvPr/>
        </p:nvSpPr>
        <p:spPr>
          <a:xfrm>
            <a:off x="421196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F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1" name="Rectângulo arredondado 10">
            <a:hlinkClick r:id="rId2" action="ppaction://hlinksldjump"/>
          </p:cNvPr>
          <p:cNvSpPr/>
          <p:nvPr/>
        </p:nvSpPr>
        <p:spPr>
          <a:xfrm>
            <a:off x="500404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G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2" name="Rectângulo arredondado 11">
            <a:hlinkClick r:id="rId2" action="ppaction://hlinksldjump"/>
          </p:cNvPr>
          <p:cNvSpPr/>
          <p:nvPr/>
        </p:nvSpPr>
        <p:spPr>
          <a:xfrm>
            <a:off x="579613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H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3" name="Rectângulo arredondado 12">
            <a:hlinkClick r:id="rId2" action="ppaction://hlinksldjump"/>
          </p:cNvPr>
          <p:cNvSpPr/>
          <p:nvPr/>
        </p:nvSpPr>
        <p:spPr>
          <a:xfrm>
            <a:off x="658822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I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Rectângulo arredondado 13">
            <a:hlinkClick r:id="rId2" action="ppaction://hlinksldjump"/>
          </p:cNvPr>
          <p:cNvSpPr/>
          <p:nvPr/>
        </p:nvSpPr>
        <p:spPr>
          <a:xfrm>
            <a:off x="738031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J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5" name="Rectângulo arredondado 14">
            <a:hlinkClick r:id="rId2" action="ppaction://hlinksldjump"/>
          </p:cNvPr>
          <p:cNvSpPr/>
          <p:nvPr/>
        </p:nvSpPr>
        <p:spPr>
          <a:xfrm>
            <a:off x="817240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K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6" name="Rectângulo arredondado 15">
            <a:hlinkClick r:id="rId2" action="ppaction://hlinksldjump"/>
          </p:cNvPr>
          <p:cNvSpPr/>
          <p:nvPr/>
        </p:nvSpPr>
        <p:spPr>
          <a:xfrm>
            <a:off x="25152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L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ângulo arredondado 16">
            <a:hlinkClick r:id="rId2" action="ppaction://hlinksldjump"/>
          </p:cNvPr>
          <p:cNvSpPr/>
          <p:nvPr/>
        </p:nvSpPr>
        <p:spPr>
          <a:xfrm>
            <a:off x="104360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M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8" name="Rectângulo arredondado 17"/>
          <p:cNvSpPr/>
          <p:nvPr/>
        </p:nvSpPr>
        <p:spPr>
          <a:xfrm>
            <a:off x="183569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N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9" name="Rectângulo arredondado 18"/>
          <p:cNvSpPr/>
          <p:nvPr/>
        </p:nvSpPr>
        <p:spPr>
          <a:xfrm>
            <a:off x="262778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O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0" name="Rectângulo arredondado 19">
            <a:hlinkClick r:id="rId2" action="ppaction://hlinksldjump"/>
          </p:cNvPr>
          <p:cNvSpPr/>
          <p:nvPr/>
        </p:nvSpPr>
        <p:spPr>
          <a:xfrm>
            <a:off x="341987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P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1" name="Rectângulo arredondado 20">
            <a:hlinkClick r:id="rId2" action="ppaction://hlinksldjump"/>
          </p:cNvPr>
          <p:cNvSpPr/>
          <p:nvPr/>
        </p:nvSpPr>
        <p:spPr>
          <a:xfrm>
            <a:off x="421196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R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2" name="Rectângulo arredondado 21">
            <a:hlinkClick r:id="rId2" action="ppaction://hlinksldjump"/>
          </p:cNvPr>
          <p:cNvSpPr/>
          <p:nvPr/>
        </p:nvSpPr>
        <p:spPr>
          <a:xfrm>
            <a:off x="500404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S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3" name="Rectângulo arredondado 22">
            <a:hlinkClick r:id="rId2" action="ppaction://hlinksldjump"/>
          </p:cNvPr>
          <p:cNvSpPr/>
          <p:nvPr/>
        </p:nvSpPr>
        <p:spPr>
          <a:xfrm>
            <a:off x="579613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T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4" name="Rectângulo arredondado 23">
            <a:hlinkClick r:id="rId2" action="ppaction://hlinksldjump"/>
          </p:cNvPr>
          <p:cNvSpPr/>
          <p:nvPr/>
        </p:nvSpPr>
        <p:spPr>
          <a:xfrm>
            <a:off x="658822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  <a:latin typeface="Cooper Black" pitchFamily="18" charset="0"/>
              </a:rPr>
              <a:t>U</a:t>
            </a:r>
          </a:p>
        </p:txBody>
      </p:sp>
      <p:sp>
        <p:nvSpPr>
          <p:cNvPr id="25" name="Rectângulo arredondado 24"/>
          <p:cNvSpPr/>
          <p:nvPr/>
        </p:nvSpPr>
        <p:spPr>
          <a:xfrm>
            <a:off x="738031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W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6" name="Rectângulo arredondado 25">
            <a:hlinkClick r:id="rId2" action="ppaction://hlinksldjump"/>
          </p:cNvPr>
          <p:cNvSpPr/>
          <p:nvPr/>
        </p:nvSpPr>
        <p:spPr>
          <a:xfrm>
            <a:off x="817240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Y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9" name="Rectângulo 28"/>
          <p:cNvSpPr/>
          <p:nvPr/>
        </p:nvSpPr>
        <p:spPr>
          <a:xfrm>
            <a:off x="323528" y="1268760"/>
            <a:ext cx="4536504" cy="432048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He</a:t>
            </a:r>
            <a:endParaRPr lang="pt-PT" sz="4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pt-PT" sz="4400" b="1" dirty="0" smtClean="0">
                <a:solidFill>
                  <a:schemeClr val="tx1"/>
                </a:solidFill>
                <a:latin typeface="Candara" pitchFamily="34" charset="0"/>
              </a:rPr>
              <a:t>…………………</a:t>
            </a:r>
          </a:p>
          <a:p>
            <a:pPr algn="ctr"/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first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place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competition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5076056" y="1340768"/>
            <a:ext cx="3888432" cy="417646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Imagem 31" descr="accident-clipart-1.jpg"/>
          <p:cNvPicPr>
            <a:picLocks noChangeAspect="1"/>
          </p:cNvPicPr>
          <p:nvPr/>
        </p:nvPicPr>
        <p:blipFill>
          <a:blip r:embed="rId3" cstate="print"/>
          <a:srcRect l="2632" t="3922" r="2222" b="17647"/>
          <a:stretch>
            <a:fillRect/>
          </a:stretch>
        </p:blipFill>
        <p:spPr>
          <a:xfrm>
            <a:off x="5412693" y="1628800"/>
            <a:ext cx="3263763" cy="3528392"/>
          </a:xfrm>
          <a:prstGeom prst="rect">
            <a:avLst/>
          </a:prstGeom>
        </p:spPr>
      </p:pic>
      <p:sp>
        <p:nvSpPr>
          <p:cNvPr id="33" name="Rectângulo 32"/>
          <p:cNvSpPr/>
          <p:nvPr/>
        </p:nvSpPr>
        <p:spPr>
          <a:xfrm>
            <a:off x="1422890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W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5" name="Rectângulo 34"/>
          <p:cNvSpPr/>
          <p:nvPr/>
        </p:nvSpPr>
        <p:spPr>
          <a:xfrm>
            <a:off x="2791042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N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7" name="Rectângulo 36"/>
          <p:cNvSpPr/>
          <p:nvPr/>
        </p:nvSpPr>
        <p:spPr>
          <a:xfrm>
            <a:off x="2142970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O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/>
        </p:nvSpPr>
        <p:spPr>
          <a:xfrm>
            <a:off x="179512" y="188640"/>
            <a:ext cx="2016224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ângulo arredondado 5"/>
          <p:cNvSpPr/>
          <p:nvPr/>
        </p:nvSpPr>
        <p:spPr>
          <a:xfrm>
            <a:off x="2411760" y="188640"/>
            <a:ext cx="2016224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arredondado 6"/>
          <p:cNvSpPr/>
          <p:nvPr/>
        </p:nvSpPr>
        <p:spPr>
          <a:xfrm>
            <a:off x="4644008" y="188640"/>
            <a:ext cx="2016224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876256" y="188640"/>
            <a:ext cx="2016224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ctângulo arredondado 17"/>
          <p:cNvSpPr/>
          <p:nvPr/>
        </p:nvSpPr>
        <p:spPr>
          <a:xfrm>
            <a:off x="179512" y="2420888"/>
            <a:ext cx="2016224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ctângulo arredondado 18"/>
          <p:cNvSpPr/>
          <p:nvPr/>
        </p:nvSpPr>
        <p:spPr>
          <a:xfrm>
            <a:off x="2411760" y="2420888"/>
            <a:ext cx="2016224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ctângulo arredondado 19"/>
          <p:cNvSpPr/>
          <p:nvPr/>
        </p:nvSpPr>
        <p:spPr>
          <a:xfrm>
            <a:off x="4644008" y="2420888"/>
            <a:ext cx="2016224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ctângulo arredondado 20"/>
          <p:cNvSpPr/>
          <p:nvPr/>
        </p:nvSpPr>
        <p:spPr>
          <a:xfrm>
            <a:off x="6876256" y="2420888"/>
            <a:ext cx="2016224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ângulo arredondado 21"/>
          <p:cNvSpPr/>
          <p:nvPr/>
        </p:nvSpPr>
        <p:spPr>
          <a:xfrm>
            <a:off x="179512" y="4653136"/>
            <a:ext cx="2016224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arredondado 22"/>
          <p:cNvSpPr/>
          <p:nvPr/>
        </p:nvSpPr>
        <p:spPr>
          <a:xfrm>
            <a:off x="2411760" y="4653136"/>
            <a:ext cx="2016224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ctângulo arredondado 23"/>
          <p:cNvSpPr/>
          <p:nvPr/>
        </p:nvSpPr>
        <p:spPr>
          <a:xfrm>
            <a:off x="4644008" y="4653136"/>
            <a:ext cx="2016224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 descr="accident-clipart-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32656"/>
            <a:ext cx="1694681" cy="1694681"/>
          </a:xfrm>
          <a:prstGeom prst="rect">
            <a:avLst/>
          </a:prstGeom>
        </p:spPr>
      </p:pic>
      <p:pic>
        <p:nvPicPr>
          <p:cNvPr id="31" name="Imagem 30" descr="images (1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34447"/>
            <a:ext cx="1440160" cy="1798409"/>
          </a:xfrm>
          <a:prstGeom prst="rect">
            <a:avLst/>
          </a:prstGeom>
        </p:spPr>
      </p:pic>
      <p:pic>
        <p:nvPicPr>
          <p:cNvPr id="32" name="Imagem 31" descr="nTEEbB8gc.jpe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476672"/>
            <a:ext cx="1878283" cy="1527044"/>
          </a:xfrm>
          <a:prstGeom prst="rect">
            <a:avLst/>
          </a:prstGeom>
        </p:spPr>
      </p:pic>
      <p:pic>
        <p:nvPicPr>
          <p:cNvPr id="33" name="Imagem 32" descr="images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260648"/>
            <a:ext cx="1440160" cy="1955036"/>
          </a:xfrm>
          <a:prstGeom prst="rect">
            <a:avLst/>
          </a:prstGeom>
        </p:spPr>
      </p:pic>
      <p:pic>
        <p:nvPicPr>
          <p:cNvPr id="34" name="Imagem 33" descr="images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092280" y="332656"/>
            <a:ext cx="655725" cy="556292"/>
          </a:xfrm>
          <a:prstGeom prst="rect">
            <a:avLst/>
          </a:prstGeom>
        </p:spPr>
      </p:pic>
      <p:pic>
        <p:nvPicPr>
          <p:cNvPr id="35" name="Imagem 34" descr="transferir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8760" y="2564904"/>
            <a:ext cx="1595976" cy="1800200"/>
          </a:xfrm>
          <a:prstGeom prst="rect">
            <a:avLst/>
          </a:prstGeom>
        </p:spPr>
      </p:pic>
      <p:pic>
        <p:nvPicPr>
          <p:cNvPr id="25" name="Imagem 24" descr="study.gif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2492896"/>
            <a:ext cx="1921076" cy="1977578"/>
          </a:xfrm>
          <a:prstGeom prst="rect">
            <a:avLst/>
          </a:prstGeom>
        </p:spPr>
      </p:pic>
      <p:pic>
        <p:nvPicPr>
          <p:cNvPr id="27" name="Imagem 26" descr="0511-0901-0516-4423_Man_Going_to_Take_a_Shower_clipart_image-748056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860032" y="2564904"/>
            <a:ext cx="1612383" cy="1869430"/>
          </a:xfrm>
          <a:prstGeom prst="rect">
            <a:avLst/>
          </a:prstGeom>
        </p:spPr>
      </p:pic>
      <p:pic>
        <p:nvPicPr>
          <p:cNvPr id="36" name="Imagem 35" descr="canstock22509830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rcRect b="9223"/>
          <a:stretch>
            <a:fillRect/>
          </a:stretch>
        </p:blipFill>
        <p:spPr>
          <a:xfrm>
            <a:off x="7020272" y="2636912"/>
            <a:ext cx="1776197" cy="1728192"/>
          </a:xfrm>
          <a:prstGeom prst="rect">
            <a:avLst/>
          </a:prstGeom>
        </p:spPr>
      </p:pic>
      <p:sp>
        <p:nvSpPr>
          <p:cNvPr id="37" name="Rectângulo arredondado 36"/>
          <p:cNvSpPr/>
          <p:nvPr/>
        </p:nvSpPr>
        <p:spPr>
          <a:xfrm>
            <a:off x="6876256" y="4653136"/>
            <a:ext cx="2016224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8" name="Imagem 37" descr="transferir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83568" y="4824536"/>
            <a:ext cx="1086677" cy="1844824"/>
          </a:xfrm>
          <a:prstGeom prst="rect">
            <a:avLst/>
          </a:prstGeom>
        </p:spPr>
      </p:pic>
      <p:pic>
        <p:nvPicPr>
          <p:cNvPr id="39" name="Imagem 38" descr="drunk-clipart-1.jp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55776" y="4802138"/>
            <a:ext cx="1800200" cy="1800200"/>
          </a:xfrm>
          <a:prstGeom prst="rect">
            <a:avLst/>
          </a:prstGeom>
        </p:spPr>
      </p:pic>
      <p:pic>
        <p:nvPicPr>
          <p:cNvPr id="40" name="Imagem 39" descr="Action verbs Posters- Illustrations by Art4apps 6www.funnymissvalerie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rcRect l="2872" t="4851" r="2872" b="20600"/>
          <a:stretch>
            <a:fillRect/>
          </a:stretch>
        </p:blipFill>
        <p:spPr>
          <a:xfrm>
            <a:off x="4788024" y="4786563"/>
            <a:ext cx="1734277" cy="1810789"/>
          </a:xfrm>
          <a:prstGeom prst="rect">
            <a:avLst/>
          </a:prstGeom>
        </p:spPr>
      </p:pic>
      <p:pic>
        <p:nvPicPr>
          <p:cNvPr id="41" name="Imagem 40" descr="accident-clipart-1.jp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/>
          <a:srcRect l="2632" t="3922" r="2222" b="17647"/>
          <a:stretch>
            <a:fillRect/>
          </a:stretch>
        </p:blipFill>
        <p:spPr>
          <a:xfrm>
            <a:off x="7092280" y="4797152"/>
            <a:ext cx="1598578" cy="1728192"/>
          </a:xfrm>
          <a:prstGeom prst="rect">
            <a:avLst/>
          </a:prstGeom>
        </p:spPr>
      </p:pic>
      <p:grpSp>
        <p:nvGrpSpPr>
          <p:cNvPr id="28" name="Grupo 34"/>
          <p:cNvGrpSpPr>
            <a:grpSpLocks/>
          </p:cNvGrpSpPr>
          <p:nvPr/>
        </p:nvGrpSpPr>
        <p:grpSpPr bwMode="auto">
          <a:xfrm>
            <a:off x="1619672" y="2060848"/>
            <a:ext cx="6032217" cy="2185387"/>
            <a:chOff x="3995936" y="4667653"/>
            <a:chExt cx="6402303" cy="2184337"/>
          </a:xfrm>
        </p:grpSpPr>
        <p:sp>
          <p:nvSpPr>
            <p:cNvPr id="29" name="Rectângulo 3"/>
            <p:cNvSpPr>
              <a:spLocks noChangeArrowheads="1"/>
            </p:cNvSpPr>
            <p:nvPr/>
          </p:nvSpPr>
          <p:spPr bwMode="auto">
            <a:xfrm>
              <a:off x="3995936" y="4667653"/>
              <a:ext cx="4248471" cy="1753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PT" sz="3600" dirty="0">
                  <a:latin typeface="Cooper Black" pitchFamily="18" charset="0"/>
                </a:rPr>
                <a:t>UPS - </a:t>
              </a:r>
              <a:r>
                <a:rPr lang="pt-PT" sz="3600" dirty="0" err="1">
                  <a:latin typeface="Cooper Black" pitchFamily="18" charset="0"/>
                </a:rPr>
                <a:t>Click</a:t>
              </a:r>
              <a:r>
                <a:rPr lang="pt-PT" sz="3600" dirty="0">
                  <a:latin typeface="Cooper Black" pitchFamily="18" charset="0"/>
                </a:rPr>
                <a:t> </a:t>
              </a:r>
              <a:r>
                <a:rPr lang="pt-PT" sz="3600" dirty="0" err="1">
                  <a:latin typeface="Cooper Black" pitchFamily="18" charset="0"/>
                </a:rPr>
                <a:t>the</a:t>
              </a:r>
              <a:r>
                <a:rPr lang="pt-PT" sz="3600" dirty="0">
                  <a:latin typeface="Cooper Black" pitchFamily="18" charset="0"/>
                </a:rPr>
                <a:t> </a:t>
              </a:r>
              <a:r>
                <a:rPr lang="pt-PT" sz="3600" dirty="0" err="1">
                  <a:latin typeface="Cooper Black" pitchFamily="18" charset="0"/>
                </a:rPr>
                <a:t>picture</a:t>
              </a:r>
              <a:r>
                <a:rPr lang="pt-PT" sz="3600" dirty="0">
                  <a:latin typeface="Cooper Black" pitchFamily="18" charset="0"/>
                </a:rPr>
                <a:t> </a:t>
              </a:r>
              <a:r>
                <a:rPr lang="pt-PT" sz="3600" dirty="0" err="1">
                  <a:latin typeface="Cooper Black" pitchFamily="18" charset="0"/>
                </a:rPr>
                <a:t>and</a:t>
              </a:r>
              <a:r>
                <a:rPr lang="pt-PT" sz="3600" dirty="0">
                  <a:latin typeface="Cooper Black" pitchFamily="18" charset="0"/>
                </a:rPr>
                <a:t> </a:t>
              </a:r>
              <a:r>
                <a:rPr lang="pt-PT" sz="3600" dirty="0" err="1">
                  <a:latin typeface="Cooper Black" pitchFamily="18" charset="0"/>
                </a:rPr>
                <a:t>try</a:t>
              </a:r>
              <a:r>
                <a:rPr lang="pt-PT" sz="3600" dirty="0">
                  <a:latin typeface="Cooper Black" pitchFamily="18" charset="0"/>
                </a:rPr>
                <a:t> </a:t>
              </a:r>
            </a:p>
            <a:p>
              <a:pPr algn="ctr"/>
              <a:r>
                <a:rPr lang="pt-PT" sz="3600" dirty="0" err="1">
                  <a:latin typeface="Cooper Black" pitchFamily="18" charset="0"/>
                </a:rPr>
                <a:t>again</a:t>
              </a:r>
              <a:endParaRPr lang="pt-PT" sz="3600" dirty="0">
                <a:latin typeface="Cooper Black" pitchFamily="18" charset="0"/>
              </a:endParaRPr>
            </a:p>
          </p:txBody>
        </p:sp>
        <p:pic>
          <p:nvPicPr>
            <p:cNvPr id="30" name="Imagem 31" descr="images (4).jpg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8123630" y="4709895"/>
              <a:ext cx="2274609" cy="21420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>
            <a:hlinkClick r:id="rId2" action="ppaction://hlinksldjump"/>
          </p:cNvPr>
          <p:cNvSpPr/>
          <p:nvPr/>
        </p:nvSpPr>
        <p:spPr>
          <a:xfrm>
            <a:off x="25152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A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6" name="Rectângulo arredondado 5">
            <a:hlinkClick r:id="rId2" action="ppaction://hlinksldjump"/>
          </p:cNvPr>
          <p:cNvSpPr/>
          <p:nvPr/>
        </p:nvSpPr>
        <p:spPr>
          <a:xfrm>
            <a:off x="104360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B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7" name="Rectângulo arredondado 6">
            <a:hlinkClick r:id="rId2" action="ppaction://hlinksldjump"/>
          </p:cNvPr>
          <p:cNvSpPr/>
          <p:nvPr/>
        </p:nvSpPr>
        <p:spPr>
          <a:xfrm>
            <a:off x="183569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C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8" name="Rectângulo arredondado 7">
            <a:hlinkClick r:id="rId2" action="ppaction://hlinksldjump"/>
          </p:cNvPr>
          <p:cNvSpPr/>
          <p:nvPr/>
        </p:nvSpPr>
        <p:spPr>
          <a:xfrm>
            <a:off x="262778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D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9" name="Rectângulo arredondado 8"/>
          <p:cNvSpPr/>
          <p:nvPr/>
        </p:nvSpPr>
        <p:spPr>
          <a:xfrm>
            <a:off x="341987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E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0" name="Rectângulo arredondado 9">
            <a:hlinkClick r:id="rId2" action="ppaction://hlinksldjump"/>
          </p:cNvPr>
          <p:cNvSpPr/>
          <p:nvPr/>
        </p:nvSpPr>
        <p:spPr>
          <a:xfrm>
            <a:off x="421196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F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1" name="Rectângulo arredondado 10">
            <a:hlinkClick r:id="rId2" action="ppaction://hlinksldjump"/>
          </p:cNvPr>
          <p:cNvSpPr/>
          <p:nvPr/>
        </p:nvSpPr>
        <p:spPr>
          <a:xfrm>
            <a:off x="500404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G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2" name="Rectângulo arredondado 11">
            <a:hlinkClick r:id="rId2" action="ppaction://hlinksldjump"/>
          </p:cNvPr>
          <p:cNvSpPr/>
          <p:nvPr/>
        </p:nvSpPr>
        <p:spPr>
          <a:xfrm>
            <a:off x="579613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H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3" name="Rectângulo arredondado 12">
            <a:hlinkClick r:id="rId2" action="ppaction://hlinksldjump"/>
          </p:cNvPr>
          <p:cNvSpPr/>
          <p:nvPr/>
        </p:nvSpPr>
        <p:spPr>
          <a:xfrm>
            <a:off x="658822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I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Rectângulo arredondado 13">
            <a:hlinkClick r:id="rId2" action="ppaction://hlinksldjump"/>
          </p:cNvPr>
          <p:cNvSpPr/>
          <p:nvPr/>
        </p:nvSpPr>
        <p:spPr>
          <a:xfrm>
            <a:off x="738031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J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5" name="Rectângulo arredondado 14">
            <a:hlinkClick r:id="rId2" action="ppaction://hlinksldjump"/>
          </p:cNvPr>
          <p:cNvSpPr/>
          <p:nvPr/>
        </p:nvSpPr>
        <p:spPr>
          <a:xfrm>
            <a:off x="817240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K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6" name="Rectângulo arredondado 15">
            <a:hlinkClick r:id="rId2" action="ppaction://hlinksldjump"/>
          </p:cNvPr>
          <p:cNvSpPr/>
          <p:nvPr/>
        </p:nvSpPr>
        <p:spPr>
          <a:xfrm>
            <a:off x="25152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L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ângulo arredondado 16">
            <a:hlinkClick r:id="rId2" action="ppaction://hlinksldjump"/>
          </p:cNvPr>
          <p:cNvSpPr/>
          <p:nvPr/>
        </p:nvSpPr>
        <p:spPr>
          <a:xfrm>
            <a:off x="104360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M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8" name="Rectângulo arredondado 17"/>
          <p:cNvSpPr/>
          <p:nvPr/>
        </p:nvSpPr>
        <p:spPr>
          <a:xfrm>
            <a:off x="183569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N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9" name="Rectângulo arredondado 18">
            <a:hlinkClick r:id="rId2" action="ppaction://hlinksldjump"/>
          </p:cNvPr>
          <p:cNvSpPr/>
          <p:nvPr/>
        </p:nvSpPr>
        <p:spPr>
          <a:xfrm>
            <a:off x="262778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O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0" name="Rectângulo arredondado 19">
            <a:hlinkClick r:id="rId2" action="ppaction://hlinksldjump"/>
          </p:cNvPr>
          <p:cNvSpPr/>
          <p:nvPr/>
        </p:nvSpPr>
        <p:spPr>
          <a:xfrm>
            <a:off x="341987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P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1" name="Rectângulo arredondado 20">
            <a:hlinkClick r:id="rId2" action="ppaction://hlinksldjump"/>
          </p:cNvPr>
          <p:cNvSpPr/>
          <p:nvPr/>
        </p:nvSpPr>
        <p:spPr>
          <a:xfrm>
            <a:off x="421196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R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2" name="Rectângulo arredondado 21">
            <a:hlinkClick r:id="rId2" action="ppaction://hlinksldjump"/>
          </p:cNvPr>
          <p:cNvSpPr/>
          <p:nvPr/>
        </p:nvSpPr>
        <p:spPr>
          <a:xfrm>
            <a:off x="500404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S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3" name="Rectângulo arredondado 22"/>
          <p:cNvSpPr/>
          <p:nvPr/>
        </p:nvSpPr>
        <p:spPr>
          <a:xfrm>
            <a:off x="579613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T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4" name="Rectângulo arredondado 23">
            <a:hlinkClick r:id="rId2" action="ppaction://hlinksldjump"/>
          </p:cNvPr>
          <p:cNvSpPr/>
          <p:nvPr/>
        </p:nvSpPr>
        <p:spPr>
          <a:xfrm>
            <a:off x="658822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  <a:latin typeface="Cooper Black" pitchFamily="18" charset="0"/>
              </a:rPr>
              <a:t>U</a:t>
            </a:r>
          </a:p>
        </p:txBody>
      </p:sp>
      <p:sp>
        <p:nvSpPr>
          <p:cNvPr id="25" name="Rectângulo arredondado 24"/>
          <p:cNvSpPr/>
          <p:nvPr/>
        </p:nvSpPr>
        <p:spPr>
          <a:xfrm>
            <a:off x="738031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W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6" name="Rectângulo arredondado 25">
            <a:hlinkClick r:id="rId2" action="ppaction://hlinksldjump"/>
          </p:cNvPr>
          <p:cNvSpPr/>
          <p:nvPr/>
        </p:nvSpPr>
        <p:spPr>
          <a:xfrm>
            <a:off x="817240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Y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9" name="Rectângulo 28"/>
          <p:cNvSpPr/>
          <p:nvPr/>
        </p:nvSpPr>
        <p:spPr>
          <a:xfrm>
            <a:off x="323528" y="1268760"/>
            <a:ext cx="4536504" cy="432048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My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father</a:t>
            </a:r>
            <a:endParaRPr lang="pt-PT" sz="4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pt-PT" sz="4400" b="1" dirty="0" smtClean="0">
                <a:solidFill>
                  <a:schemeClr val="tx1"/>
                </a:solidFill>
                <a:latin typeface="Candara" pitchFamily="34" charset="0"/>
              </a:rPr>
              <a:t>…………………</a:t>
            </a:r>
          </a:p>
          <a:p>
            <a:pPr algn="ctr"/>
            <a:r>
              <a:rPr lang="pt-PT" sz="4800" b="1" dirty="0">
                <a:solidFill>
                  <a:schemeClr val="tx1"/>
                </a:solidFill>
                <a:latin typeface="Candara" pitchFamily="34" charset="0"/>
              </a:rPr>
              <a:t>t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o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work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foot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last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Monday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5076056" y="1340768"/>
            <a:ext cx="3888432" cy="417646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Imagem 31" descr="accident-clipar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628800"/>
            <a:ext cx="2940852" cy="3672408"/>
          </a:xfrm>
          <a:prstGeom prst="rect">
            <a:avLst/>
          </a:prstGeom>
        </p:spPr>
      </p:pic>
      <p:sp>
        <p:nvSpPr>
          <p:cNvPr id="33" name="Rectângulo 32"/>
          <p:cNvSpPr/>
          <p:nvPr/>
        </p:nvSpPr>
        <p:spPr>
          <a:xfrm>
            <a:off x="1043608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W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5" name="Rectângulo 34"/>
          <p:cNvSpPr/>
          <p:nvPr/>
        </p:nvSpPr>
        <p:spPr>
          <a:xfrm>
            <a:off x="2503010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N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3151082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T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7" name="Rectângulo 36"/>
          <p:cNvSpPr/>
          <p:nvPr/>
        </p:nvSpPr>
        <p:spPr>
          <a:xfrm>
            <a:off x="1782930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E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25152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A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04360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B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7" name="Rectângulo arredondado 6">
            <a:hlinkClick r:id="rId2" action="ppaction://hlinksldjump"/>
          </p:cNvPr>
          <p:cNvSpPr/>
          <p:nvPr/>
        </p:nvSpPr>
        <p:spPr>
          <a:xfrm>
            <a:off x="183569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C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262778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D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9" name="Rectângulo arredondado 8"/>
          <p:cNvSpPr/>
          <p:nvPr/>
        </p:nvSpPr>
        <p:spPr>
          <a:xfrm>
            <a:off x="341987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E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0" name="Rectângulo arredondado 9">
            <a:hlinkClick r:id="rId2" action="ppaction://hlinksldjump"/>
          </p:cNvPr>
          <p:cNvSpPr/>
          <p:nvPr/>
        </p:nvSpPr>
        <p:spPr>
          <a:xfrm>
            <a:off x="421196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F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1" name="Rectângulo arredondado 10">
            <a:hlinkClick r:id="rId2" action="ppaction://hlinksldjump"/>
          </p:cNvPr>
          <p:cNvSpPr/>
          <p:nvPr/>
        </p:nvSpPr>
        <p:spPr>
          <a:xfrm>
            <a:off x="500404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G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2" name="Rectângulo arredondado 11"/>
          <p:cNvSpPr/>
          <p:nvPr/>
        </p:nvSpPr>
        <p:spPr>
          <a:xfrm>
            <a:off x="579613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H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3" name="Rectângulo arredondado 12">
            <a:hlinkClick r:id="rId2" action="ppaction://hlinksldjump"/>
          </p:cNvPr>
          <p:cNvSpPr/>
          <p:nvPr/>
        </p:nvSpPr>
        <p:spPr>
          <a:xfrm>
            <a:off x="658822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I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Rectângulo arredondado 13">
            <a:hlinkClick r:id="rId2" action="ppaction://hlinksldjump"/>
          </p:cNvPr>
          <p:cNvSpPr/>
          <p:nvPr/>
        </p:nvSpPr>
        <p:spPr>
          <a:xfrm>
            <a:off x="738031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J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817240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K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6" name="Rectângulo arredondado 15">
            <a:hlinkClick r:id="rId2" action="ppaction://hlinksldjump"/>
          </p:cNvPr>
          <p:cNvSpPr/>
          <p:nvPr/>
        </p:nvSpPr>
        <p:spPr>
          <a:xfrm>
            <a:off x="25152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L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ângulo arredondado 16">
            <a:hlinkClick r:id="rId2" action="ppaction://hlinksldjump"/>
          </p:cNvPr>
          <p:cNvSpPr/>
          <p:nvPr/>
        </p:nvSpPr>
        <p:spPr>
          <a:xfrm>
            <a:off x="104360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M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8" name="Rectângulo arredondado 17">
            <a:hlinkClick r:id="rId2" action="ppaction://hlinksldjump"/>
          </p:cNvPr>
          <p:cNvSpPr/>
          <p:nvPr/>
        </p:nvSpPr>
        <p:spPr>
          <a:xfrm>
            <a:off x="183569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N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9" name="Rectângulo arredondado 18"/>
          <p:cNvSpPr/>
          <p:nvPr/>
        </p:nvSpPr>
        <p:spPr>
          <a:xfrm>
            <a:off x="262778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O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0" name="Rectângulo arredondado 19">
            <a:hlinkClick r:id="rId2" action="ppaction://hlinksldjump"/>
          </p:cNvPr>
          <p:cNvSpPr/>
          <p:nvPr/>
        </p:nvSpPr>
        <p:spPr>
          <a:xfrm>
            <a:off x="341987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P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421196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R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2" name="Rectângulo arredondado 21">
            <a:hlinkClick r:id="rId2" action="ppaction://hlinksldjump"/>
          </p:cNvPr>
          <p:cNvSpPr/>
          <p:nvPr/>
        </p:nvSpPr>
        <p:spPr>
          <a:xfrm>
            <a:off x="500404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S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3" name="Rectângulo arredondado 22">
            <a:hlinkClick r:id="rId2" action="ppaction://hlinksldjump"/>
          </p:cNvPr>
          <p:cNvSpPr/>
          <p:nvPr/>
        </p:nvSpPr>
        <p:spPr>
          <a:xfrm>
            <a:off x="579613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T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4" name="Rectângulo arredondado 23">
            <a:hlinkClick r:id="rId2" action="ppaction://hlinksldjump"/>
          </p:cNvPr>
          <p:cNvSpPr/>
          <p:nvPr/>
        </p:nvSpPr>
        <p:spPr>
          <a:xfrm>
            <a:off x="658822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  <a:latin typeface="Cooper Black" pitchFamily="18" charset="0"/>
              </a:rPr>
              <a:t>U</a:t>
            </a:r>
          </a:p>
        </p:txBody>
      </p:sp>
      <p:sp>
        <p:nvSpPr>
          <p:cNvPr id="25" name="Rectângulo arredondado 24">
            <a:hlinkClick r:id="rId2" action="ppaction://hlinksldjump"/>
          </p:cNvPr>
          <p:cNvSpPr/>
          <p:nvPr/>
        </p:nvSpPr>
        <p:spPr>
          <a:xfrm>
            <a:off x="738031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W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6" name="Rectângulo arredondado 25">
            <a:hlinkClick r:id="rId2" action="ppaction://hlinksldjump"/>
          </p:cNvPr>
          <p:cNvSpPr/>
          <p:nvPr/>
        </p:nvSpPr>
        <p:spPr>
          <a:xfrm>
            <a:off x="817240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Y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9" name="Rectângulo 28"/>
          <p:cNvSpPr/>
          <p:nvPr/>
        </p:nvSpPr>
        <p:spPr>
          <a:xfrm>
            <a:off x="323528" y="1268760"/>
            <a:ext cx="4536504" cy="432048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Michael </a:t>
            </a:r>
            <a:endParaRPr lang="pt-PT" sz="4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……….. 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a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car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accident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/>
            <a:endParaRPr lang="pt-PT" sz="2000" b="1" dirty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pt-PT" sz="4400" b="1" dirty="0" smtClean="0">
                <a:solidFill>
                  <a:schemeClr val="tx1"/>
                </a:solidFill>
                <a:latin typeface="Candara" pitchFamily="34" charset="0"/>
              </a:rPr>
              <a:t>…………………</a:t>
            </a:r>
          </a:p>
          <a:p>
            <a:pPr algn="ctr"/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his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leg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5076056" y="1340768"/>
            <a:ext cx="3888432" cy="417646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Imagem 31" descr="accident-clipar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628800"/>
            <a:ext cx="3456384" cy="3456384"/>
          </a:xfrm>
          <a:prstGeom prst="rect">
            <a:avLst/>
          </a:prstGeom>
        </p:spPr>
      </p:pic>
      <p:sp>
        <p:nvSpPr>
          <p:cNvPr id="33" name="Rectângulo 32"/>
          <p:cNvSpPr/>
          <p:nvPr/>
        </p:nvSpPr>
        <p:spPr>
          <a:xfrm>
            <a:off x="702810" y="3565465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B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4" name="Rectângulo 33"/>
          <p:cNvSpPr/>
          <p:nvPr/>
        </p:nvSpPr>
        <p:spPr>
          <a:xfrm>
            <a:off x="1422890" y="3565465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R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5" name="Rectângulo 34"/>
          <p:cNvSpPr/>
          <p:nvPr/>
        </p:nvSpPr>
        <p:spPr>
          <a:xfrm>
            <a:off x="2070962" y="3565465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O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2843808" y="3565465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K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7" name="Rectângulo 36"/>
          <p:cNvSpPr/>
          <p:nvPr/>
        </p:nvSpPr>
        <p:spPr>
          <a:xfrm>
            <a:off x="3491880" y="3565465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E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8" name="Rectângulo 37"/>
          <p:cNvSpPr/>
          <p:nvPr/>
        </p:nvSpPr>
        <p:spPr>
          <a:xfrm>
            <a:off x="918834" y="1844824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H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9" name="Rectângulo 38"/>
          <p:cNvSpPr/>
          <p:nvPr/>
        </p:nvSpPr>
        <p:spPr>
          <a:xfrm>
            <a:off x="1619672" y="1837273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A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40" name="Rectângulo 39"/>
          <p:cNvSpPr/>
          <p:nvPr/>
        </p:nvSpPr>
        <p:spPr>
          <a:xfrm>
            <a:off x="2286986" y="1844824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D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25152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A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6" name="Rectângulo arredondado 5">
            <a:hlinkClick r:id="rId2" action="ppaction://hlinksldjump"/>
          </p:cNvPr>
          <p:cNvSpPr/>
          <p:nvPr/>
        </p:nvSpPr>
        <p:spPr>
          <a:xfrm>
            <a:off x="104360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B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7" name="Rectângulo arredondado 6">
            <a:hlinkClick r:id="rId2" action="ppaction://hlinksldjump"/>
          </p:cNvPr>
          <p:cNvSpPr/>
          <p:nvPr/>
        </p:nvSpPr>
        <p:spPr>
          <a:xfrm>
            <a:off x="183569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C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262778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D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9" name="Rectângulo arredondado 8"/>
          <p:cNvSpPr/>
          <p:nvPr/>
        </p:nvSpPr>
        <p:spPr>
          <a:xfrm>
            <a:off x="341987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E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0" name="Rectângulo arredondado 9">
            <a:hlinkClick r:id="rId2" action="ppaction://hlinksldjump"/>
          </p:cNvPr>
          <p:cNvSpPr/>
          <p:nvPr/>
        </p:nvSpPr>
        <p:spPr>
          <a:xfrm>
            <a:off x="421196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F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1" name="Rectângulo arredondado 10">
            <a:hlinkClick r:id="rId2" action="ppaction://hlinksldjump"/>
          </p:cNvPr>
          <p:cNvSpPr/>
          <p:nvPr/>
        </p:nvSpPr>
        <p:spPr>
          <a:xfrm>
            <a:off x="500404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G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2" name="Rectângulo arredondado 11">
            <a:hlinkClick r:id="rId2" action="ppaction://hlinksldjump"/>
          </p:cNvPr>
          <p:cNvSpPr/>
          <p:nvPr/>
        </p:nvSpPr>
        <p:spPr>
          <a:xfrm>
            <a:off x="579613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H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3" name="Rectângulo arredondado 12">
            <a:hlinkClick r:id="rId2" action="ppaction://hlinksldjump"/>
          </p:cNvPr>
          <p:cNvSpPr/>
          <p:nvPr/>
        </p:nvSpPr>
        <p:spPr>
          <a:xfrm>
            <a:off x="658822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I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Rectângulo arredondado 13">
            <a:hlinkClick r:id="rId2" action="ppaction://hlinksldjump"/>
          </p:cNvPr>
          <p:cNvSpPr/>
          <p:nvPr/>
        </p:nvSpPr>
        <p:spPr>
          <a:xfrm>
            <a:off x="738031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J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817240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K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25152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L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ângulo arredondado 16">
            <a:hlinkClick r:id="rId2" action="ppaction://hlinksldjump"/>
          </p:cNvPr>
          <p:cNvSpPr/>
          <p:nvPr/>
        </p:nvSpPr>
        <p:spPr>
          <a:xfrm>
            <a:off x="104360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M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8" name="Rectângulo arredondado 17">
            <a:hlinkClick r:id="rId2" action="ppaction://hlinksldjump"/>
          </p:cNvPr>
          <p:cNvSpPr/>
          <p:nvPr/>
        </p:nvSpPr>
        <p:spPr>
          <a:xfrm>
            <a:off x="183569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N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9" name="Rectângulo arredondado 18">
            <a:hlinkClick r:id="rId2" action="ppaction://hlinksldjump"/>
          </p:cNvPr>
          <p:cNvSpPr/>
          <p:nvPr/>
        </p:nvSpPr>
        <p:spPr>
          <a:xfrm>
            <a:off x="262778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O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0" name="Rectângulo arredondado 19">
            <a:hlinkClick r:id="rId2" action="ppaction://hlinksldjump"/>
          </p:cNvPr>
          <p:cNvSpPr/>
          <p:nvPr/>
        </p:nvSpPr>
        <p:spPr>
          <a:xfrm>
            <a:off x="341987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P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1" name="Rectângulo arredondado 20">
            <a:hlinkClick r:id="rId2" action="ppaction://hlinksldjump"/>
          </p:cNvPr>
          <p:cNvSpPr/>
          <p:nvPr/>
        </p:nvSpPr>
        <p:spPr>
          <a:xfrm>
            <a:off x="421196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R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2" name="Rectângulo arredondado 21">
            <a:hlinkClick r:id="rId2" action="ppaction://hlinksldjump"/>
          </p:cNvPr>
          <p:cNvSpPr/>
          <p:nvPr/>
        </p:nvSpPr>
        <p:spPr>
          <a:xfrm>
            <a:off x="500404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S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3" name="Rectângulo arredondado 22">
            <a:hlinkClick r:id="rId2" action="ppaction://hlinksldjump"/>
          </p:cNvPr>
          <p:cNvSpPr/>
          <p:nvPr/>
        </p:nvSpPr>
        <p:spPr>
          <a:xfrm>
            <a:off x="579613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T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4" name="Rectângulo arredondado 23">
            <a:hlinkClick r:id="rId2" action="ppaction://hlinksldjump"/>
          </p:cNvPr>
          <p:cNvSpPr/>
          <p:nvPr/>
        </p:nvSpPr>
        <p:spPr>
          <a:xfrm>
            <a:off x="658822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  <a:latin typeface="Cooper Black" pitchFamily="18" charset="0"/>
              </a:rPr>
              <a:t>U</a:t>
            </a:r>
          </a:p>
        </p:txBody>
      </p:sp>
      <p:sp>
        <p:nvSpPr>
          <p:cNvPr id="25" name="Rectângulo arredondado 24"/>
          <p:cNvSpPr/>
          <p:nvPr/>
        </p:nvSpPr>
        <p:spPr>
          <a:xfrm>
            <a:off x="738031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W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6" name="Rectângulo arredondado 25">
            <a:hlinkClick r:id="rId2" action="ppaction://hlinksldjump"/>
          </p:cNvPr>
          <p:cNvSpPr/>
          <p:nvPr/>
        </p:nvSpPr>
        <p:spPr>
          <a:xfrm>
            <a:off x="817240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Y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9" name="Rectângulo 28"/>
          <p:cNvSpPr/>
          <p:nvPr/>
        </p:nvSpPr>
        <p:spPr>
          <a:xfrm>
            <a:off x="323528" y="1268760"/>
            <a:ext cx="4536504" cy="432048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Richard</a:t>
            </a:r>
          </a:p>
          <a:p>
            <a:pPr algn="ctr"/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pt-PT" sz="4400" b="1" dirty="0" smtClean="0">
                <a:solidFill>
                  <a:schemeClr val="tx1"/>
                </a:solidFill>
                <a:latin typeface="Candara" pitchFamily="34" charset="0"/>
              </a:rPr>
              <a:t>…………………</a:t>
            </a:r>
          </a:p>
          <a:p>
            <a:pPr algn="ctr"/>
            <a:r>
              <a:rPr lang="pt-PT" sz="4800" b="1" dirty="0" err="1">
                <a:solidFill>
                  <a:schemeClr val="tx1"/>
                </a:solidFill>
                <a:latin typeface="Candara" pitchFamily="34" charset="0"/>
              </a:rPr>
              <a:t>h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is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dog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afternoon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5076056" y="1340768"/>
            <a:ext cx="3888432" cy="417646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Imagem 31" descr="accident-clipar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844824"/>
            <a:ext cx="3719972" cy="3024336"/>
          </a:xfrm>
          <a:prstGeom prst="rect">
            <a:avLst/>
          </a:prstGeom>
        </p:spPr>
      </p:pic>
      <p:sp>
        <p:nvSpPr>
          <p:cNvPr id="33" name="Rectângulo 32"/>
          <p:cNvSpPr/>
          <p:nvPr/>
        </p:nvSpPr>
        <p:spPr>
          <a:xfrm>
            <a:off x="611560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W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5" name="Rectângulo 34"/>
          <p:cNvSpPr/>
          <p:nvPr/>
        </p:nvSpPr>
        <p:spPr>
          <a:xfrm>
            <a:off x="1907704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L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2555776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K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7" name="Rectângulo 36"/>
          <p:cNvSpPr/>
          <p:nvPr/>
        </p:nvSpPr>
        <p:spPr>
          <a:xfrm>
            <a:off x="1278874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A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3203848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E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4" name="Rectângulo 33"/>
          <p:cNvSpPr/>
          <p:nvPr/>
        </p:nvSpPr>
        <p:spPr>
          <a:xfrm>
            <a:off x="3871162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D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1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25152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A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6" name="Rectângulo arredondado 5">
            <a:hlinkClick r:id="rId2" action="ppaction://hlinksldjump"/>
          </p:cNvPr>
          <p:cNvSpPr/>
          <p:nvPr/>
        </p:nvSpPr>
        <p:spPr>
          <a:xfrm>
            <a:off x="104360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B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7" name="Rectângulo arredondado 6">
            <a:hlinkClick r:id="rId2" action="ppaction://hlinksldjump"/>
          </p:cNvPr>
          <p:cNvSpPr/>
          <p:nvPr/>
        </p:nvSpPr>
        <p:spPr>
          <a:xfrm>
            <a:off x="183569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C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262778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D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9" name="Rectângulo arredondado 8"/>
          <p:cNvSpPr/>
          <p:nvPr/>
        </p:nvSpPr>
        <p:spPr>
          <a:xfrm>
            <a:off x="341987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E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0" name="Rectângulo arredondado 9">
            <a:hlinkClick r:id="rId2" action="ppaction://hlinksldjump"/>
          </p:cNvPr>
          <p:cNvSpPr/>
          <p:nvPr/>
        </p:nvSpPr>
        <p:spPr>
          <a:xfrm>
            <a:off x="421196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F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1" name="Rectângulo arredondado 10">
            <a:hlinkClick r:id="rId2" action="ppaction://hlinksldjump"/>
          </p:cNvPr>
          <p:cNvSpPr/>
          <p:nvPr/>
        </p:nvSpPr>
        <p:spPr>
          <a:xfrm>
            <a:off x="500404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G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2" name="Rectângulo arredondado 11"/>
          <p:cNvSpPr/>
          <p:nvPr/>
        </p:nvSpPr>
        <p:spPr>
          <a:xfrm>
            <a:off x="579613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H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3" name="Rectângulo arredondado 12">
            <a:hlinkClick r:id="rId2" action="ppaction://hlinksldjump"/>
          </p:cNvPr>
          <p:cNvSpPr/>
          <p:nvPr/>
        </p:nvSpPr>
        <p:spPr>
          <a:xfrm>
            <a:off x="658822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I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Rectângulo arredondado 13">
            <a:hlinkClick r:id="rId2" action="ppaction://hlinksldjump"/>
          </p:cNvPr>
          <p:cNvSpPr/>
          <p:nvPr/>
        </p:nvSpPr>
        <p:spPr>
          <a:xfrm>
            <a:off x="738031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J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5" name="Rectângulo arredondado 14">
            <a:hlinkClick r:id="rId2" action="ppaction://hlinksldjump"/>
          </p:cNvPr>
          <p:cNvSpPr/>
          <p:nvPr/>
        </p:nvSpPr>
        <p:spPr>
          <a:xfrm>
            <a:off x="817240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K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6" name="Rectângulo arredondado 15">
            <a:hlinkClick r:id="rId2" action="ppaction://hlinksldjump"/>
          </p:cNvPr>
          <p:cNvSpPr/>
          <p:nvPr/>
        </p:nvSpPr>
        <p:spPr>
          <a:xfrm>
            <a:off x="25152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L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ângulo arredondado 16">
            <a:hlinkClick r:id="rId2" action="ppaction://hlinksldjump"/>
          </p:cNvPr>
          <p:cNvSpPr/>
          <p:nvPr/>
        </p:nvSpPr>
        <p:spPr>
          <a:xfrm>
            <a:off x="104360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M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8" name="Rectângulo arredondado 17">
            <a:hlinkClick r:id="rId2" action="ppaction://hlinksldjump"/>
          </p:cNvPr>
          <p:cNvSpPr/>
          <p:nvPr/>
        </p:nvSpPr>
        <p:spPr>
          <a:xfrm>
            <a:off x="183569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N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9" name="Rectângulo arredondado 18">
            <a:hlinkClick r:id="rId2" action="ppaction://hlinksldjump"/>
          </p:cNvPr>
          <p:cNvSpPr/>
          <p:nvPr/>
        </p:nvSpPr>
        <p:spPr>
          <a:xfrm>
            <a:off x="262778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O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0" name="Rectângulo arredondado 19">
            <a:hlinkClick r:id="rId2" action="ppaction://hlinksldjump"/>
          </p:cNvPr>
          <p:cNvSpPr/>
          <p:nvPr/>
        </p:nvSpPr>
        <p:spPr>
          <a:xfrm>
            <a:off x="341987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P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421196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R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2" name="Rectângulo arredondado 21">
            <a:hlinkClick r:id="rId2" action="ppaction://hlinksldjump"/>
          </p:cNvPr>
          <p:cNvSpPr/>
          <p:nvPr/>
        </p:nvSpPr>
        <p:spPr>
          <a:xfrm>
            <a:off x="500404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S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3" name="Rectângulo arredondado 22">
            <a:hlinkClick r:id="rId2" action="ppaction://hlinksldjump"/>
          </p:cNvPr>
          <p:cNvSpPr/>
          <p:nvPr/>
        </p:nvSpPr>
        <p:spPr>
          <a:xfrm>
            <a:off x="579613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T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4" name="Rectângulo arredondado 23">
            <a:hlinkClick r:id="rId2" action="ppaction://hlinksldjump"/>
          </p:cNvPr>
          <p:cNvSpPr/>
          <p:nvPr/>
        </p:nvSpPr>
        <p:spPr>
          <a:xfrm>
            <a:off x="658822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  <a:latin typeface="Cooper Black" pitchFamily="18" charset="0"/>
              </a:rPr>
              <a:t>U</a:t>
            </a:r>
          </a:p>
        </p:txBody>
      </p:sp>
      <p:sp>
        <p:nvSpPr>
          <p:cNvPr id="25" name="Rectângulo arredondado 24">
            <a:hlinkClick r:id="rId2" action="ppaction://hlinksldjump"/>
          </p:cNvPr>
          <p:cNvSpPr/>
          <p:nvPr/>
        </p:nvSpPr>
        <p:spPr>
          <a:xfrm>
            <a:off x="738031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W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6" name="Rectângulo arredondado 25">
            <a:hlinkClick r:id="rId2" action="ppaction://hlinksldjump"/>
          </p:cNvPr>
          <p:cNvSpPr/>
          <p:nvPr/>
        </p:nvSpPr>
        <p:spPr>
          <a:xfrm>
            <a:off x="817240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Y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9" name="Rectângulo 28"/>
          <p:cNvSpPr/>
          <p:nvPr/>
        </p:nvSpPr>
        <p:spPr>
          <a:xfrm>
            <a:off x="323528" y="1268760"/>
            <a:ext cx="4536504" cy="432048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Last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night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he</a:t>
            </a:r>
            <a:endParaRPr lang="pt-PT" sz="4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pt-PT" sz="4400" b="1" dirty="0" smtClean="0">
                <a:solidFill>
                  <a:schemeClr val="tx1"/>
                </a:solidFill>
                <a:latin typeface="Candara" pitchFamily="34" charset="0"/>
              </a:rPr>
              <a:t>…………………</a:t>
            </a:r>
          </a:p>
          <a:p>
            <a:pPr algn="ctr"/>
            <a:r>
              <a:rPr lang="pt-PT" sz="4800" b="1" dirty="0">
                <a:solidFill>
                  <a:schemeClr val="tx1"/>
                </a:solidFill>
                <a:latin typeface="Candara" pitchFamily="34" charset="0"/>
              </a:rPr>
              <a:t>a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strange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noise.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5076056" y="1340768"/>
            <a:ext cx="3888432" cy="417646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Imagem 31" descr="accident-clipar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484784"/>
            <a:ext cx="2808312" cy="3812321"/>
          </a:xfrm>
          <a:prstGeom prst="rect">
            <a:avLst/>
          </a:prstGeom>
        </p:spPr>
      </p:pic>
      <p:sp>
        <p:nvSpPr>
          <p:cNvPr id="33" name="Rectângulo 32"/>
          <p:cNvSpPr/>
          <p:nvPr/>
        </p:nvSpPr>
        <p:spPr>
          <a:xfrm>
            <a:off x="827584" y="2845385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H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2863050" y="2845385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R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7" name="Rectângulo 36"/>
          <p:cNvSpPr/>
          <p:nvPr/>
        </p:nvSpPr>
        <p:spPr>
          <a:xfrm>
            <a:off x="2142970" y="2845385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A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1494898" y="2845385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E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4" name="Rectângulo 33"/>
          <p:cNvSpPr/>
          <p:nvPr/>
        </p:nvSpPr>
        <p:spPr>
          <a:xfrm>
            <a:off x="3563888" y="285293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D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38" name="Imagem 37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36096" y="1484784"/>
            <a:ext cx="1080120" cy="916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1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>
            <a:hlinkClick r:id="rId2" action="ppaction://hlinksldjump"/>
          </p:cNvPr>
          <p:cNvSpPr/>
          <p:nvPr/>
        </p:nvSpPr>
        <p:spPr>
          <a:xfrm>
            <a:off x="25152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A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6" name="Rectângulo arredondado 5">
            <a:hlinkClick r:id="rId2" action="ppaction://hlinksldjump"/>
          </p:cNvPr>
          <p:cNvSpPr/>
          <p:nvPr/>
        </p:nvSpPr>
        <p:spPr>
          <a:xfrm>
            <a:off x="104360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B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7" name="Rectângulo arredondado 6">
            <a:hlinkClick r:id="rId2" action="ppaction://hlinksldjump"/>
          </p:cNvPr>
          <p:cNvSpPr/>
          <p:nvPr/>
        </p:nvSpPr>
        <p:spPr>
          <a:xfrm>
            <a:off x="183569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C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8" name="Rectângulo arredondado 7">
            <a:hlinkClick r:id="rId2" action="ppaction://hlinksldjump"/>
          </p:cNvPr>
          <p:cNvSpPr/>
          <p:nvPr/>
        </p:nvSpPr>
        <p:spPr>
          <a:xfrm>
            <a:off x="262778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D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9" name="Rectângulo arredondado 8"/>
          <p:cNvSpPr/>
          <p:nvPr/>
        </p:nvSpPr>
        <p:spPr>
          <a:xfrm>
            <a:off x="341987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E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0" name="Rectângulo arredondado 9"/>
          <p:cNvSpPr/>
          <p:nvPr/>
        </p:nvSpPr>
        <p:spPr>
          <a:xfrm>
            <a:off x="421196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F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1" name="Rectângulo arredondado 10">
            <a:hlinkClick r:id="rId2" action="ppaction://hlinksldjump"/>
          </p:cNvPr>
          <p:cNvSpPr/>
          <p:nvPr/>
        </p:nvSpPr>
        <p:spPr>
          <a:xfrm>
            <a:off x="500404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G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2" name="Rectângulo arredondado 11">
            <a:hlinkClick r:id="rId2" action="ppaction://hlinksldjump"/>
          </p:cNvPr>
          <p:cNvSpPr/>
          <p:nvPr/>
        </p:nvSpPr>
        <p:spPr>
          <a:xfrm>
            <a:off x="579613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H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3" name="Rectângulo arredondado 12">
            <a:hlinkClick r:id="rId2" action="ppaction://hlinksldjump"/>
          </p:cNvPr>
          <p:cNvSpPr/>
          <p:nvPr/>
        </p:nvSpPr>
        <p:spPr>
          <a:xfrm>
            <a:off x="658822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I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Rectângulo arredondado 13">
            <a:hlinkClick r:id="rId2" action="ppaction://hlinksldjump"/>
          </p:cNvPr>
          <p:cNvSpPr/>
          <p:nvPr/>
        </p:nvSpPr>
        <p:spPr>
          <a:xfrm>
            <a:off x="738031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J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5" name="Rectângulo arredondado 14">
            <a:hlinkClick r:id="rId2" action="ppaction://hlinksldjump"/>
          </p:cNvPr>
          <p:cNvSpPr/>
          <p:nvPr/>
        </p:nvSpPr>
        <p:spPr>
          <a:xfrm>
            <a:off x="817240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K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25152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L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ângulo arredondado 16">
            <a:hlinkClick r:id="rId2" action="ppaction://hlinksldjump"/>
          </p:cNvPr>
          <p:cNvSpPr/>
          <p:nvPr/>
        </p:nvSpPr>
        <p:spPr>
          <a:xfrm>
            <a:off x="104360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M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8" name="Rectângulo arredondado 17">
            <a:hlinkClick r:id="rId2" action="ppaction://hlinksldjump"/>
          </p:cNvPr>
          <p:cNvSpPr/>
          <p:nvPr/>
        </p:nvSpPr>
        <p:spPr>
          <a:xfrm>
            <a:off x="183569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N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9" name="Rectângulo arredondado 18">
            <a:hlinkClick r:id="rId2" action="ppaction://hlinksldjump"/>
          </p:cNvPr>
          <p:cNvSpPr/>
          <p:nvPr/>
        </p:nvSpPr>
        <p:spPr>
          <a:xfrm>
            <a:off x="262778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O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0" name="Rectângulo arredondado 19">
            <a:hlinkClick r:id="rId2" action="ppaction://hlinksldjump"/>
          </p:cNvPr>
          <p:cNvSpPr/>
          <p:nvPr/>
        </p:nvSpPr>
        <p:spPr>
          <a:xfrm>
            <a:off x="341987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P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1" name="Rectângulo arredondado 20">
            <a:hlinkClick r:id="rId2" action="ppaction://hlinksldjump"/>
          </p:cNvPr>
          <p:cNvSpPr/>
          <p:nvPr/>
        </p:nvSpPr>
        <p:spPr>
          <a:xfrm>
            <a:off x="421196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R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2" name="Rectângulo arredondado 21">
            <a:hlinkClick r:id="rId2" action="ppaction://hlinksldjump"/>
          </p:cNvPr>
          <p:cNvSpPr/>
          <p:nvPr/>
        </p:nvSpPr>
        <p:spPr>
          <a:xfrm>
            <a:off x="500404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S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3" name="Rectângulo arredondado 22">
            <a:hlinkClick r:id="rId2" action="ppaction://hlinksldjump"/>
          </p:cNvPr>
          <p:cNvSpPr/>
          <p:nvPr/>
        </p:nvSpPr>
        <p:spPr>
          <a:xfrm>
            <a:off x="579613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T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4" name="Rectângulo arredondado 23">
            <a:hlinkClick r:id="rId2" action="ppaction://hlinksldjump"/>
          </p:cNvPr>
          <p:cNvSpPr/>
          <p:nvPr/>
        </p:nvSpPr>
        <p:spPr>
          <a:xfrm>
            <a:off x="658822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  <a:latin typeface="Cooper Black" pitchFamily="18" charset="0"/>
              </a:rPr>
              <a:t>U</a:t>
            </a:r>
          </a:p>
        </p:txBody>
      </p:sp>
      <p:sp>
        <p:nvSpPr>
          <p:cNvPr id="25" name="Rectângulo arredondado 24">
            <a:hlinkClick r:id="rId2" action="ppaction://hlinksldjump"/>
          </p:cNvPr>
          <p:cNvSpPr/>
          <p:nvPr/>
        </p:nvSpPr>
        <p:spPr>
          <a:xfrm>
            <a:off x="738031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W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6" name="Rectângulo arredondado 25">
            <a:hlinkClick r:id="rId2" action="ppaction://hlinksldjump"/>
          </p:cNvPr>
          <p:cNvSpPr/>
          <p:nvPr/>
        </p:nvSpPr>
        <p:spPr>
          <a:xfrm>
            <a:off x="817240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Y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9" name="Rectângulo 28"/>
          <p:cNvSpPr/>
          <p:nvPr/>
        </p:nvSpPr>
        <p:spPr>
          <a:xfrm>
            <a:off x="323528" y="1268760"/>
            <a:ext cx="4536504" cy="432048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My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brother</a:t>
            </a:r>
            <a:endParaRPr lang="pt-PT" sz="4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pt-PT" sz="4400" b="1" dirty="0" smtClean="0">
                <a:solidFill>
                  <a:schemeClr val="tx1"/>
                </a:solidFill>
                <a:latin typeface="Candara" pitchFamily="34" charset="0"/>
              </a:rPr>
              <a:t>…………………</a:t>
            </a:r>
          </a:p>
          <a:p>
            <a:pPr algn="ctr"/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asleep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class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yesterday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. 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5076056" y="1340768"/>
            <a:ext cx="3888432" cy="417646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Imagem 31" descr="accident-clipar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556792"/>
            <a:ext cx="3312368" cy="3736225"/>
          </a:xfrm>
          <a:prstGeom prst="rect">
            <a:avLst/>
          </a:prstGeom>
        </p:spPr>
      </p:pic>
      <p:sp>
        <p:nvSpPr>
          <p:cNvPr id="33" name="Rectângulo 32"/>
          <p:cNvSpPr/>
          <p:nvPr/>
        </p:nvSpPr>
        <p:spPr>
          <a:xfrm>
            <a:off x="1206866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F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3079074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L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7" name="Rectângulo 36"/>
          <p:cNvSpPr/>
          <p:nvPr/>
        </p:nvSpPr>
        <p:spPr>
          <a:xfrm>
            <a:off x="2503010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L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1854938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E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>
            <a:hlinkClick r:id="rId2" action="ppaction://hlinksldjump"/>
          </p:cNvPr>
          <p:cNvSpPr/>
          <p:nvPr/>
        </p:nvSpPr>
        <p:spPr>
          <a:xfrm>
            <a:off x="25152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A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6" name="Rectângulo arredondado 5">
            <a:hlinkClick r:id="rId2" action="ppaction://hlinksldjump"/>
          </p:cNvPr>
          <p:cNvSpPr/>
          <p:nvPr/>
        </p:nvSpPr>
        <p:spPr>
          <a:xfrm>
            <a:off x="104360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B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7" name="Rectângulo arredondado 6">
            <a:hlinkClick r:id="rId2" action="ppaction://hlinksldjump"/>
          </p:cNvPr>
          <p:cNvSpPr/>
          <p:nvPr/>
        </p:nvSpPr>
        <p:spPr>
          <a:xfrm>
            <a:off x="183569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C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262778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D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9" name="Rectângulo arredondado 8"/>
          <p:cNvSpPr/>
          <p:nvPr/>
        </p:nvSpPr>
        <p:spPr>
          <a:xfrm>
            <a:off x="341987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E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0" name="Rectângulo arredondado 9">
            <a:hlinkClick r:id="rId2" action="ppaction://hlinksldjump"/>
          </p:cNvPr>
          <p:cNvSpPr/>
          <p:nvPr/>
        </p:nvSpPr>
        <p:spPr>
          <a:xfrm>
            <a:off x="421196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F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1" name="Rectângulo arredondado 10">
            <a:hlinkClick r:id="rId2" action="ppaction://hlinksldjump"/>
          </p:cNvPr>
          <p:cNvSpPr/>
          <p:nvPr/>
        </p:nvSpPr>
        <p:spPr>
          <a:xfrm>
            <a:off x="500404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G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2" name="Rectângulo arredondado 11">
            <a:hlinkClick r:id="rId2" action="ppaction://hlinksldjump"/>
          </p:cNvPr>
          <p:cNvSpPr/>
          <p:nvPr/>
        </p:nvSpPr>
        <p:spPr>
          <a:xfrm>
            <a:off x="579613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H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3" name="Rectângulo arredondado 12"/>
          <p:cNvSpPr/>
          <p:nvPr/>
        </p:nvSpPr>
        <p:spPr>
          <a:xfrm>
            <a:off x="658822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I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Rectângulo arredondado 13">
            <a:hlinkClick r:id="rId2" action="ppaction://hlinksldjump"/>
          </p:cNvPr>
          <p:cNvSpPr/>
          <p:nvPr/>
        </p:nvSpPr>
        <p:spPr>
          <a:xfrm>
            <a:off x="738031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J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5" name="Rectângulo arredondado 14">
            <a:hlinkClick r:id="rId2" action="ppaction://hlinksldjump"/>
          </p:cNvPr>
          <p:cNvSpPr/>
          <p:nvPr/>
        </p:nvSpPr>
        <p:spPr>
          <a:xfrm>
            <a:off x="817240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K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6" name="Rectângulo arredondado 15">
            <a:hlinkClick r:id="rId2" action="ppaction://hlinksldjump"/>
          </p:cNvPr>
          <p:cNvSpPr/>
          <p:nvPr/>
        </p:nvSpPr>
        <p:spPr>
          <a:xfrm>
            <a:off x="25152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L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ângulo arredondado 16">
            <a:hlinkClick r:id="rId2" action="ppaction://hlinksldjump"/>
          </p:cNvPr>
          <p:cNvSpPr/>
          <p:nvPr/>
        </p:nvSpPr>
        <p:spPr>
          <a:xfrm>
            <a:off x="104360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M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8" name="Rectângulo arredondado 17">
            <a:hlinkClick r:id="rId2" action="ppaction://hlinksldjump"/>
          </p:cNvPr>
          <p:cNvSpPr/>
          <p:nvPr/>
        </p:nvSpPr>
        <p:spPr>
          <a:xfrm>
            <a:off x="183569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N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9" name="Rectângulo arredondado 18">
            <a:hlinkClick r:id="rId2" action="ppaction://hlinksldjump"/>
          </p:cNvPr>
          <p:cNvSpPr/>
          <p:nvPr/>
        </p:nvSpPr>
        <p:spPr>
          <a:xfrm>
            <a:off x="262778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O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0" name="Rectângulo arredondado 19">
            <a:hlinkClick r:id="rId2" action="ppaction://hlinksldjump"/>
          </p:cNvPr>
          <p:cNvSpPr/>
          <p:nvPr/>
        </p:nvSpPr>
        <p:spPr>
          <a:xfrm>
            <a:off x="341987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P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1" name="Rectângulo arredondado 20">
            <a:hlinkClick r:id="rId2" action="ppaction://hlinksldjump"/>
          </p:cNvPr>
          <p:cNvSpPr/>
          <p:nvPr/>
        </p:nvSpPr>
        <p:spPr>
          <a:xfrm>
            <a:off x="421196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R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2" name="Rectângulo arredondado 21"/>
          <p:cNvSpPr/>
          <p:nvPr/>
        </p:nvSpPr>
        <p:spPr>
          <a:xfrm>
            <a:off x="500404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S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3" name="Rectângulo arredondado 22"/>
          <p:cNvSpPr/>
          <p:nvPr/>
        </p:nvSpPr>
        <p:spPr>
          <a:xfrm>
            <a:off x="579613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T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4" name="Rectângulo arredondado 23"/>
          <p:cNvSpPr/>
          <p:nvPr/>
        </p:nvSpPr>
        <p:spPr>
          <a:xfrm>
            <a:off x="658822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  <a:latin typeface="Cooper Black" pitchFamily="18" charset="0"/>
              </a:rPr>
              <a:t>U</a:t>
            </a:r>
          </a:p>
        </p:txBody>
      </p:sp>
      <p:sp>
        <p:nvSpPr>
          <p:cNvPr id="25" name="Rectângulo arredondado 24">
            <a:hlinkClick r:id="rId2" action="ppaction://hlinksldjump"/>
          </p:cNvPr>
          <p:cNvSpPr/>
          <p:nvPr/>
        </p:nvSpPr>
        <p:spPr>
          <a:xfrm>
            <a:off x="738031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W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6" name="Rectângulo arredondado 25">
            <a:hlinkClick r:id="rId2" action="ppaction://hlinksldjump"/>
          </p:cNvPr>
          <p:cNvSpPr/>
          <p:nvPr/>
        </p:nvSpPr>
        <p:spPr>
          <a:xfrm>
            <a:off x="817240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Y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9" name="Rectângulo 28"/>
          <p:cNvSpPr/>
          <p:nvPr/>
        </p:nvSpPr>
        <p:spPr>
          <a:xfrm>
            <a:off x="323528" y="1268760"/>
            <a:ext cx="4536504" cy="432048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My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friend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Joe</a:t>
            </a:r>
          </a:p>
          <a:p>
            <a:pPr algn="ctr"/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pt-PT" sz="4400" b="1" dirty="0" smtClean="0">
                <a:solidFill>
                  <a:schemeClr val="tx1"/>
                </a:solidFill>
                <a:latin typeface="Candara" pitchFamily="34" charset="0"/>
              </a:rPr>
              <a:t>…………………</a:t>
            </a:r>
          </a:p>
          <a:p>
            <a:pPr algn="ctr"/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hard for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his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Math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test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5076056" y="1340768"/>
            <a:ext cx="3888432" cy="417646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Imagem 31" descr="accident-clipar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9536" y="1648002"/>
            <a:ext cx="3408928" cy="3509190"/>
          </a:xfrm>
          <a:prstGeom prst="rect">
            <a:avLst/>
          </a:prstGeom>
        </p:spPr>
      </p:pic>
      <p:sp>
        <p:nvSpPr>
          <p:cNvPr id="33" name="Rectângulo 32"/>
          <p:cNvSpPr/>
          <p:nvPr/>
        </p:nvSpPr>
        <p:spPr>
          <a:xfrm>
            <a:off x="395536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S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2195736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D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7" name="Rectângulo 36"/>
          <p:cNvSpPr/>
          <p:nvPr/>
        </p:nvSpPr>
        <p:spPr>
          <a:xfrm>
            <a:off x="1547664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U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971600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T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4" name="Rectângulo 33"/>
          <p:cNvSpPr/>
          <p:nvPr/>
        </p:nvSpPr>
        <p:spPr>
          <a:xfrm>
            <a:off x="2699792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I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5" name="Rectângulo 34"/>
          <p:cNvSpPr/>
          <p:nvPr/>
        </p:nvSpPr>
        <p:spPr>
          <a:xfrm>
            <a:off x="3203848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E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8" name="Rectângulo 37"/>
          <p:cNvSpPr/>
          <p:nvPr/>
        </p:nvSpPr>
        <p:spPr>
          <a:xfrm>
            <a:off x="3779912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D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1" grpId="0"/>
      <p:bldP spid="34" grpId="0"/>
      <p:bldP spid="3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>
            <a:hlinkClick r:id="rId2" action="ppaction://hlinksldjump"/>
          </p:cNvPr>
          <p:cNvSpPr/>
          <p:nvPr/>
        </p:nvSpPr>
        <p:spPr>
          <a:xfrm>
            <a:off x="25152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A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6" name="Rectângulo arredondado 5">
            <a:hlinkClick r:id="rId2" action="ppaction://hlinksldjump"/>
          </p:cNvPr>
          <p:cNvSpPr/>
          <p:nvPr/>
        </p:nvSpPr>
        <p:spPr>
          <a:xfrm>
            <a:off x="104360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B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7" name="Rectângulo arredondado 6">
            <a:hlinkClick r:id="rId2" action="ppaction://hlinksldjump"/>
          </p:cNvPr>
          <p:cNvSpPr/>
          <p:nvPr/>
        </p:nvSpPr>
        <p:spPr>
          <a:xfrm>
            <a:off x="183569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C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8" name="Rectângulo arredondado 7">
            <a:hlinkClick r:id="rId2" action="ppaction://hlinksldjump"/>
          </p:cNvPr>
          <p:cNvSpPr/>
          <p:nvPr/>
        </p:nvSpPr>
        <p:spPr>
          <a:xfrm>
            <a:off x="262778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D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9" name="Rectângulo arredondado 8">
            <a:hlinkClick r:id="rId2" action="ppaction://hlinksldjump"/>
          </p:cNvPr>
          <p:cNvSpPr/>
          <p:nvPr/>
        </p:nvSpPr>
        <p:spPr>
          <a:xfrm>
            <a:off x="341987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E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0" name="Rectângulo arredondado 9">
            <a:hlinkClick r:id="rId2" action="ppaction://hlinksldjump"/>
          </p:cNvPr>
          <p:cNvSpPr/>
          <p:nvPr/>
        </p:nvSpPr>
        <p:spPr>
          <a:xfrm>
            <a:off x="421196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F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1" name="Rectângulo arredondado 10">
            <a:hlinkClick r:id="rId2" action="ppaction://hlinksldjump"/>
          </p:cNvPr>
          <p:cNvSpPr/>
          <p:nvPr/>
        </p:nvSpPr>
        <p:spPr>
          <a:xfrm>
            <a:off x="5004048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G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2" name="Rectângulo arredondado 11">
            <a:hlinkClick r:id="rId2" action="ppaction://hlinksldjump"/>
          </p:cNvPr>
          <p:cNvSpPr/>
          <p:nvPr/>
        </p:nvSpPr>
        <p:spPr>
          <a:xfrm>
            <a:off x="5796136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H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3" name="Rectângulo arredondado 12">
            <a:hlinkClick r:id="rId2" action="ppaction://hlinksldjump"/>
          </p:cNvPr>
          <p:cNvSpPr/>
          <p:nvPr/>
        </p:nvSpPr>
        <p:spPr>
          <a:xfrm>
            <a:off x="6588224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I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Rectângulo arredondado 13">
            <a:hlinkClick r:id="rId2" action="ppaction://hlinksldjump"/>
          </p:cNvPr>
          <p:cNvSpPr/>
          <p:nvPr/>
        </p:nvSpPr>
        <p:spPr>
          <a:xfrm>
            <a:off x="7380312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J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8172400" y="260648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K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6" name="Rectângulo arredondado 15">
            <a:hlinkClick r:id="rId2" action="ppaction://hlinksldjump"/>
          </p:cNvPr>
          <p:cNvSpPr/>
          <p:nvPr/>
        </p:nvSpPr>
        <p:spPr>
          <a:xfrm>
            <a:off x="25152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L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ângulo arredondado 16">
            <a:hlinkClick r:id="rId2" action="ppaction://hlinksldjump"/>
          </p:cNvPr>
          <p:cNvSpPr/>
          <p:nvPr/>
        </p:nvSpPr>
        <p:spPr>
          <a:xfrm>
            <a:off x="104360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M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8" name="Rectângulo arredondado 17">
            <a:hlinkClick r:id="rId2" action="ppaction://hlinksldjump"/>
          </p:cNvPr>
          <p:cNvSpPr/>
          <p:nvPr/>
        </p:nvSpPr>
        <p:spPr>
          <a:xfrm>
            <a:off x="183569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N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9" name="Rectângulo arredondado 18"/>
          <p:cNvSpPr/>
          <p:nvPr/>
        </p:nvSpPr>
        <p:spPr>
          <a:xfrm>
            <a:off x="262778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O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0" name="Rectângulo arredondado 19">
            <a:hlinkClick r:id="rId2" action="ppaction://hlinksldjump"/>
          </p:cNvPr>
          <p:cNvSpPr/>
          <p:nvPr/>
        </p:nvSpPr>
        <p:spPr>
          <a:xfrm>
            <a:off x="341987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P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1" name="Rectângulo arredondado 20">
            <a:hlinkClick r:id="rId2" action="ppaction://hlinksldjump"/>
          </p:cNvPr>
          <p:cNvSpPr/>
          <p:nvPr/>
        </p:nvSpPr>
        <p:spPr>
          <a:xfrm>
            <a:off x="421196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R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2" name="Rectângulo arredondado 21">
            <a:hlinkClick r:id="rId2" action="ppaction://hlinksldjump"/>
          </p:cNvPr>
          <p:cNvSpPr/>
          <p:nvPr/>
        </p:nvSpPr>
        <p:spPr>
          <a:xfrm>
            <a:off x="5004048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S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3" name="Rectângulo arredondado 22"/>
          <p:cNvSpPr/>
          <p:nvPr/>
        </p:nvSpPr>
        <p:spPr>
          <a:xfrm>
            <a:off x="5796136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T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4" name="Rectângulo arredondado 23">
            <a:hlinkClick r:id="rId2" action="ppaction://hlinksldjump"/>
          </p:cNvPr>
          <p:cNvSpPr/>
          <p:nvPr/>
        </p:nvSpPr>
        <p:spPr>
          <a:xfrm>
            <a:off x="6588224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  <a:latin typeface="Cooper Black" pitchFamily="18" charset="0"/>
              </a:rPr>
              <a:t>U</a:t>
            </a:r>
          </a:p>
        </p:txBody>
      </p:sp>
      <p:sp>
        <p:nvSpPr>
          <p:cNvPr id="25" name="Rectângulo arredondado 24">
            <a:hlinkClick r:id="rId2" action="ppaction://hlinksldjump"/>
          </p:cNvPr>
          <p:cNvSpPr/>
          <p:nvPr/>
        </p:nvSpPr>
        <p:spPr>
          <a:xfrm>
            <a:off x="7380312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W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6" name="Rectângulo arredondado 25">
            <a:hlinkClick r:id="rId2" action="ppaction://hlinksldjump"/>
          </p:cNvPr>
          <p:cNvSpPr/>
          <p:nvPr/>
        </p:nvSpPr>
        <p:spPr>
          <a:xfrm>
            <a:off x="8172400" y="5805264"/>
            <a:ext cx="792088" cy="720080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tx1"/>
                </a:solidFill>
                <a:latin typeface="Cooper Black" pitchFamily="18" charset="0"/>
              </a:rPr>
              <a:t>Y</a:t>
            </a:r>
            <a:endParaRPr lang="pt-PT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9" name="Rectângulo 28"/>
          <p:cNvSpPr/>
          <p:nvPr/>
        </p:nvSpPr>
        <p:spPr>
          <a:xfrm>
            <a:off x="323528" y="1268760"/>
            <a:ext cx="4536504" cy="432048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Brian</a:t>
            </a:r>
            <a:endParaRPr lang="pt-PT" sz="4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pt-PT" sz="4400" b="1" dirty="0" smtClean="0">
                <a:solidFill>
                  <a:schemeClr val="tx1"/>
                </a:solidFill>
                <a:latin typeface="Candara" pitchFamily="34" charset="0"/>
              </a:rPr>
              <a:t>…………………</a:t>
            </a:r>
          </a:p>
          <a:p>
            <a:pPr algn="ctr"/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a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shower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4800" b="1" dirty="0" err="1" smtClean="0">
                <a:solidFill>
                  <a:schemeClr val="tx1"/>
                </a:solidFill>
                <a:latin typeface="Candara" pitchFamily="34" charset="0"/>
              </a:rPr>
              <a:t>morning</a:t>
            </a:r>
            <a:r>
              <a:rPr lang="pt-PT" sz="4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5076056" y="1340768"/>
            <a:ext cx="3888432" cy="417646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Imagem 31" descr="accident-clipar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9025" y="1556792"/>
            <a:ext cx="3222494" cy="3736225"/>
          </a:xfrm>
          <a:prstGeom prst="rect">
            <a:avLst/>
          </a:prstGeom>
        </p:spPr>
      </p:pic>
      <p:sp>
        <p:nvSpPr>
          <p:cNvPr id="33" name="Rectângulo 32"/>
          <p:cNvSpPr/>
          <p:nvPr/>
        </p:nvSpPr>
        <p:spPr>
          <a:xfrm>
            <a:off x="971600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T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2555776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O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7" name="Rectângulo 36"/>
          <p:cNvSpPr/>
          <p:nvPr/>
        </p:nvSpPr>
        <p:spPr>
          <a:xfrm>
            <a:off x="3367106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K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1763688" y="2492896"/>
            <a:ext cx="844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ooper Black" pitchFamily="18" charset="0"/>
              </a:rPr>
              <a:t>O</a:t>
            </a:r>
            <a:endParaRPr lang="pt-P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442</Words>
  <Application>Microsoft Office PowerPoint</Application>
  <PresentationFormat>Apresentação no Ecrã (4:3)</PresentationFormat>
  <Paragraphs>380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W7</dc:creator>
  <cp:lastModifiedBy>W7</cp:lastModifiedBy>
  <cp:revision>25</cp:revision>
  <dcterms:created xsi:type="dcterms:W3CDTF">2016-03-22T14:38:07Z</dcterms:created>
  <dcterms:modified xsi:type="dcterms:W3CDTF">2016-04-04T14:56:12Z</dcterms:modified>
</cp:coreProperties>
</file>